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3" r:id="rId4"/>
    <p:sldMasterId id="2147483884" r:id="rId5"/>
  </p:sldMasterIdLst>
  <p:notesMasterIdLst>
    <p:notesMasterId r:id="rId30"/>
  </p:notesMasterIdLst>
  <p:sldIdLst>
    <p:sldId id="753" r:id="rId6"/>
    <p:sldId id="574" r:id="rId7"/>
    <p:sldId id="756" r:id="rId8"/>
    <p:sldId id="552" r:id="rId9"/>
    <p:sldId id="696" r:id="rId10"/>
    <p:sldId id="697" r:id="rId11"/>
    <p:sldId id="700" r:id="rId12"/>
    <p:sldId id="702" r:id="rId13"/>
    <p:sldId id="745" r:id="rId14"/>
    <p:sldId id="750" r:id="rId15"/>
    <p:sldId id="747" r:id="rId16"/>
    <p:sldId id="757" r:id="rId17"/>
    <p:sldId id="705" r:id="rId18"/>
    <p:sldId id="758" r:id="rId19"/>
    <p:sldId id="759" r:id="rId20"/>
    <p:sldId id="755" r:id="rId21"/>
    <p:sldId id="752" r:id="rId22"/>
    <p:sldId id="761" r:id="rId23"/>
    <p:sldId id="762" r:id="rId24"/>
    <p:sldId id="764" r:id="rId25"/>
    <p:sldId id="799" r:id="rId26"/>
    <p:sldId id="800" r:id="rId27"/>
    <p:sldId id="801" r:id="rId28"/>
    <p:sldId id="802"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B9"/>
    <a:srgbClr val="588AB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0" d="100"/>
          <a:sy n="70" d="100"/>
        </p:scale>
        <p:origin x="-1164" y="-79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000CFE-77F1-4B19-8D7E-5F7FC36608FC}" type="doc">
      <dgm:prSet loTypeId="urn:microsoft.com/office/officeart/2005/8/layout/hList6" loCatId="list" qsTypeId="urn:microsoft.com/office/officeart/2005/8/quickstyle/simple5" qsCatId="simple" csTypeId="urn:microsoft.com/office/officeart/2005/8/colors/colorful1#1" csCatId="colorful" phldr="1"/>
      <dgm:spPr/>
      <dgm:t>
        <a:bodyPr/>
        <a:lstStyle/>
        <a:p>
          <a:pPr rtl="1"/>
          <a:endParaRPr lang="ar-SA"/>
        </a:p>
      </dgm:t>
    </dgm:pt>
    <dgm:pt modelId="{35EC28DE-733E-4843-B05A-903747FB7BA0}">
      <dgm:prSet custT="1"/>
      <dgm:spPr>
        <a:effectLst>
          <a:glow rad="228600">
            <a:schemeClr val="accent6">
              <a:satMod val="175000"/>
              <a:alpha val="40000"/>
            </a:schemeClr>
          </a:glow>
        </a:effectLst>
      </dgm:spPr>
      <dgm:t>
        <a:bodyPr/>
        <a:lstStyle/>
        <a:p>
          <a:pPr algn="ctr" rtl="1"/>
          <a:r>
            <a:rPr lang="ar-SA" sz="2400" b="1" dirty="0" err="1" smtClean="0"/>
            <a:t>1ـ</a:t>
          </a:r>
          <a:r>
            <a:rPr lang="ar-SA" sz="2400" b="1" dirty="0" smtClean="0"/>
            <a:t> النظرية </a:t>
          </a:r>
          <a:r>
            <a:rPr lang="ar-SA" sz="2400" b="1" dirty="0" err="1" smtClean="0"/>
            <a:t>الموسوعية:</a:t>
          </a:r>
          <a:r>
            <a:rPr lang="ar-SA" sz="2400" b="1" dirty="0" smtClean="0"/>
            <a:t> </a:t>
          </a:r>
        </a:p>
        <a:p>
          <a:pPr algn="ctr" rtl="1"/>
          <a:r>
            <a:rPr lang="ar-SA" sz="2400" b="1" dirty="0" smtClean="0"/>
            <a:t>اهتمت بالمعرفة في سبيل تنوير العقل.</a:t>
          </a:r>
          <a:endParaRPr lang="en-US" sz="2400" b="1" dirty="0"/>
        </a:p>
      </dgm:t>
    </dgm:pt>
    <dgm:pt modelId="{BC96D9CD-A016-45EA-8E2D-A143B78BD0ED}" type="parTrans" cxnId="{264E6680-29E8-483E-BBBB-C8B7C400D6DF}">
      <dgm:prSet/>
      <dgm:spPr/>
      <dgm:t>
        <a:bodyPr/>
        <a:lstStyle/>
        <a:p>
          <a:pPr rtl="1"/>
          <a:endParaRPr lang="ar-SA"/>
        </a:p>
      </dgm:t>
    </dgm:pt>
    <dgm:pt modelId="{147C456F-F775-4AC3-8315-F54D6F1BB569}" type="sibTrans" cxnId="{264E6680-29E8-483E-BBBB-C8B7C400D6DF}">
      <dgm:prSet/>
      <dgm:spPr/>
      <dgm:t>
        <a:bodyPr/>
        <a:lstStyle/>
        <a:p>
          <a:pPr rtl="1"/>
          <a:endParaRPr lang="ar-SA"/>
        </a:p>
      </dgm:t>
    </dgm:pt>
    <dgm:pt modelId="{1C0712C9-40FE-4C89-9AFC-6CF54B16EC76}">
      <dgm:prSet custT="1"/>
      <dgm:spPr>
        <a:effectLst>
          <a:glow rad="228600">
            <a:schemeClr val="accent6">
              <a:satMod val="175000"/>
              <a:alpha val="40000"/>
            </a:schemeClr>
          </a:glow>
        </a:effectLst>
      </dgm:spPr>
      <dgm:t>
        <a:bodyPr/>
        <a:lstStyle/>
        <a:p>
          <a:pPr algn="ctr" rtl="1"/>
          <a:r>
            <a:rPr lang="ar-SA" sz="2400" b="1" dirty="0" err="1" smtClean="0"/>
            <a:t>2ـ</a:t>
          </a:r>
          <a:r>
            <a:rPr lang="ar-SA" sz="2400" b="1" dirty="0" smtClean="0"/>
            <a:t> النظرية الجوهرية: اهتمت بالأصالة من خلال الاهتمام  بالجانب الثقافي.</a:t>
          </a:r>
          <a:endParaRPr lang="en-US" sz="2400" dirty="0"/>
        </a:p>
      </dgm:t>
    </dgm:pt>
    <dgm:pt modelId="{4505C0BD-49B8-4332-A32A-FBE4CBF54707}" type="parTrans" cxnId="{CB21E9A3-BC29-404C-AECC-3CD5E2CDB264}">
      <dgm:prSet/>
      <dgm:spPr/>
      <dgm:t>
        <a:bodyPr/>
        <a:lstStyle/>
        <a:p>
          <a:pPr rtl="1"/>
          <a:endParaRPr lang="ar-SA"/>
        </a:p>
      </dgm:t>
    </dgm:pt>
    <dgm:pt modelId="{EC30D7C8-450E-44A9-8A13-48F93AF9E6CF}" type="sibTrans" cxnId="{CB21E9A3-BC29-404C-AECC-3CD5E2CDB264}">
      <dgm:prSet/>
      <dgm:spPr/>
      <dgm:t>
        <a:bodyPr/>
        <a:lstStyle/>
        <a:p>
          <a:pPr rtl="1"/>
          <a:endParaRPr lang="ar-SA"/>
        </a:p>
      </dgm:t>
    </dgm:pt>
    <dgm:pt modelId="{EF35B65C-90ED-42AF-B4D9-BC81B3FE6AD2}">
      <dgm:prSet custT="1"/>
      <dgm:spPr>
        <a:effectLst>
          <a:glow rad="228600">
            <a:schemeClr val="accent6">
              <a:satMod val="175000"/>
              <a:alpha val="40000"/>
            </a:schemeClr>
          </a:glow>
        </a:effectLst>
      </dgm:spPr>
      <dgm:t>
        <a:bodyPr/>
        <a:lstStyle/>
        <a:p>
          <a:pPr algn="ctr" rtl="1"/>
          <a:r>
            <a:rPr lang="ar-SA" sz="2400" b="1" dirty="0" err="1" smtClean="0"/>
            <a:t>3ـ</a:t>
          </a:r>
          <a:r>
            <a:rPr lang="ar-SA" sz="2400" b="1" dirty="0" smtClean="0"/>
            <a:t> النظرية </a:t>
          </a:r>
          <a:r>
            <a:rPr lang="ar-SA" sz="2400" b="1" dirty="0" err="1" smtClean="0"/>
            <a:t>البراجماتية</a:t>
          </a:r>
          <a:r>
            <a:rPr lang="ar-SA" sz="2400" b="1" dirty="0" smtClean="0"/>
            <a:t>: اهتمت بالطالب فقط.</a:t>
          </a:r>
          <a:endParaRPr lang="en-US" sz="2400" dirty="0"/>
        </a:p>
      </dgm:t>
    </dgm:pt>
    <dgm:pt modelId="{689775B3-EDEA-47A5-A741-E21246A62903}" type="parTrans" cxnId="{A6C595C3-43AF-4720-B2D7-2388F2BD0B97}">
      <dgm:prSet/>
      <dgm:spPr/>
      <dgm:t>
        <a:bodyPr/>
        <a:lstStyle/>
        <a:p>
          <a:pPr rtl="1"/>
          <a:endParaRPr lang="ar-SA"/>
        </a:p>
      </dgm:t>
    </dgm:pt>
    <dgm:pt modelId="{2EE4A22D-531B-4C1C-8C42-FD17E985B54E}" type="sibTrans" cxnId="{A6C595C3-43AF-4720-B2D7-2388F2BD0B97}">
      <dgm:prSet/>
      <dgm:spPr/>
      <dgm:t>
        <a:bodyPr/>
        <a:lstStyle/>
        <a:p>
          <a:pPr rtl="1"/>
          <a:endParaRPr lang="ar-SA"/>
        </a:p>
      </dgm:t>
    </dgm:pt>
    <dgm:pt modelId="{F705E532-5ADE-4F91-AC3B-13006621D005}">
      <dgm:prSet custT="1"/>
      <dgm:spPr>
        <a:effectLst>
          <a:glow rad="228600">
            <a:schemeClr val="accent6">
              <a:satMod val="175000"/>
              <a:alpha val="40000"/>
            </a:schemeClr>
          </a:glow>
        </a:effectLst>
      </dgm:spPr>
      <dgm:t>
        <a:bodyPr/>
        <a:lstStyle/>
        <a:p>
          <a:pPr algn="ctr" rtl="1"/>
          <a:r>
            <a:rPr lang="ar-SA" sz="2400" b="1" dirty="0" err="1" smtClean="0"/>
            <a:t>4ـ</a:t>
          </a:r>
          <a:r>
            <a:rPr lang="ar-SA" sz="2400" b="1" dirty="0" smtClean="0"/>
            <a:t> </a:t>
          </a:r>
          <a:r>
            <a:rPr lang="ar-SA" sz="2400" b="1" smtClean="0"/>
            <a:t>النظرية البوليتكنيكتية</a:t>
          </a:r>
        </a:p>
        <a:p>
          <a:pPr algn="ctr" rtl="1"/>
          <a:r>
            <a:rPr lang="ar-SA" sz="2400" b="1" smtClean="0"/>
            <a:t>اهتمت </a:t>
          </a:r>
          <a:r>
            <a:rPr lang="ar-SA" sz="2400" b="1" dirty="0" smtClean="0"/>
            <a:t>بالمجتمع.</a:t>
          </a:r>
          <a:endParaRPr lang="en-US" sz="2400" dirty="0"/>
        </a:p>
      </dgm:t>
    </dgm:pt>
    <dgm:pt modelId="{48E7B10E-B966-4AEA-8341-F479E1B5702C}" type="parTrans" cxnId="{D411EE0B-5E01-43B9-93EF-19CA3EB86527}">
      <dgm:prSet/>
      <dgm:spPr/>
      <dgm:t>
        <a:bodyPr/>
        <a:lstStyle/>
        <a:p>
          <a:pPr rtl="1"/>
          <a:endParaRPr lang="ar-SA"/>
        </a:p>
      </dgm:t>
    </dgm:pt>
    <dgm:pt modelId="{55FF142D-599D-42FD-8074-D65350434D7C}" type="sibTrans" cxnId="{D411EE0B-5E01-43B9-93EF-19CA3EB86527}">
      <dgm:prSet/>
      <dgm:spPr/>
      <dgm:t>
        <a:bodyPr/>
        <a:lstStyle/>
        <a:p>
          <a:pPr rtl="1"/>
          <a:endParaRPr lang="ar-SA"/>
        </a:p>
      </dgm:t>
    </dgm:pt>
    <dgm:pt modelId="{97FFA8D9-FDDF-45CE-93F1-E569F637D932}">
      <dgm:prSet custT="1"/>
      <dgm:spPr>
        <a:effectLst>
          <a:glow rad="228600">
            <a:schemeClr val="accent6">
              <a:satMod val="175000"/>
              <a:alpha val="40000"/>
            </a:schemeClr>
          </a:glow>
        </a:effectLst>
      </dgm:spPr>
      <dgm:t>
        <a:bodyPr/>
        <a:lstStyle/>
        <a:p>
          <a:pPr algn="ctr" rtl="1"/>
          <a:r>
            <a:rPr lang="ar-SA" sz="1800" b="1" dirty="0" smtClean="0"/>
            <a:t>5ـ النظرية </a:t>
          </a:r>
          <a:r>
            <a:rPr lang="ar-SA" sz="1800" b="1" dirty="0" err="1" smtClean="0"/>
            <a:t>الإسلامية:</a:t>
          </a:r>
          <a:endParaRPr lang="ar-SA" sz="1800" b="1" dirty="0" smtClean="0"/>
        </a:p>
        <a:p>
          <a:pPr algn="ctr" rtl="1"/>
          <a:r>
            <a:rPr lang="ar-SA" sz="1800" b="1" dirty="0" smtClean="0"/>
            <a:t> بُنيت على أساس من القرآن الكريم والسنة النبوية، والموروث الإسلامي، فاهتمت بإعداد أفراد ملتزمين بمثل المجتمع وقيمه ومبادئه.</a:t>
          </a:r>
          <a:endParaRPr lang="en-US" sz="1800" dirty="0"/>
        </a:p>
      </dgm:t>
    </dgm:pt>
    <dgm:pt modelId="{22DEE666-C974-4223-8182-82EA2D3ED45F}" type="parTrans" cxnId="{92B8B97C-A3AB-4A22-B02F-D661BFB5B673}">
      <dgm:prSet/>
      <dgm:spPr/>
      <dgm:t>
        <a:bodyPr/>
        <a:lstStyle/>
        <a:p>
          <a:pPr rtl="1"/>
          <a:endParaRPr lang="ar-SA"/>
        </a:p>
      </dgm:t>
    </dgm:pt>
    <dgm:pt modelId="{21FFA0CC-4909-4122-8B20-CDF7A63D18AC}" type="sibTrans" cxnId="{92B8B97C-A3AB-4A22-B02F-D661BFB5B673}">
      <dgm:prSet/>
      <dgm:spPr/>
      <dgm:t>
        <a:bodyPr/>
        <a:lstStyle/>
        <a:p>
          <a:pPr rtl="1"/>
          <a:endParaRPr lang="ar-SA"/>
        </a:p>
      </dgm:t>
    </dgm:pt>
    <dgm:pt modelId="{9389510D-82F3-4B94-8F6E-6F9A7035E236}" type="pres">
      <dgm:prSet presAssocID="{DC000CFE-77F1-4B19-8D7E-5F7FC36608FC}" presName="Name0" presStyleCnt="0">
        <dgm:presLayoutVars>
          <dgm:dir/>
          <dgm:resizeHandles val="exact"/>
        </dgm:presLayoutVars>
      </dgm:prSet>
      <dgm:spPr/>
      <dgm:t>
        <a:bodyPr/>
        <a:lstStyle/>
        <a:p>
          <a:pPr rtl="1"/>
          <a:endParaRPr lang="ar-SA"/>
        </a:p>
      </dgm:t>
    </dgm:pt>
    <dgm:pt modelId="{F8624C4D-421D-4D48-8863-9C95E13F9DDB}" type="pres">
      <dgm:prSet presAssocID="{35EC28DE-733E-4843-B05A-903747FB7BA0}" presName="node" presStyleLbl="node1" presStyleIdx="0" presStyleCnt="5">
        <dgm:presLayoutVars>
          <dgm:bulletEnabled val="1"/>
        </dgm:presLayoutVars>
      </dgm:prSet>
      <dgm:spPr/>
      <dgm:t>
        <a:bodyPr/>
        <a:lstStyle/>
        <a:p>
          <a:pPr rtl="1"/>
          <a:endParaRPr lang="ar-SA"/>
        </a:p>
      </dgm:t>
    </dgm:pt>
    <dgm:pt modelId="{F1098BE7-A2BB-4859-AA75-E4CB1492FCB9}" type="pres">
      <dgm:prSet presAssocID="{147C456F-F775-4AC3-8315-F54D6F1BB569}" presName="sibTrans" presStyleCnt="0"/>
      <dgm:spPr/>
      <dgm:t>
        <a:bodyPr/>
        <a:lstStyle/>
        <a:p>
          <a:pPr rtl="1"/>
          <a:endParaRPr lang="ar-SA"/>
        </a:p>
      </dgm:t>
    </dgm:pt>
    <dgm:pt modelId="{07301A58-C239-40C2-A99C-4803F1F7A985}" type="pres">
      <dgm:prSet presAssocID="{1C0712C9-40FE-4C89-9AFC-6CF54B16EC76}" presName="node" presStyleLbl="node1" presStyleIdx="1" presStyleCnt="5">
        <dgm:presLayoutVars>
          <dgm:bulletEnabled val="1"/>
        </dgm:presLayoutVars>
      </dgm:prSet>
      <dgm:spPr/>
      <dgm:t>
        <a:bodyPr/>
        <a:lstStyle/>
        <a:p>
          <a:pPr rtl="1"/>
          <a:endParaRPr lang="ar-SA"/>
        </a:p>
      </dgm:t>
    </dgm:pt>
    <dgm:pt modelId="{2C2A8D49-BD35-49F3-B3B9-B1E900A9E8BF}" type="pres">
      <dgm:prSet presAssocID="{EC30D7C8-450E-44A9-8A13-48F93AF9E6CF}" presName="sibTrans" presStyleCnt="0"/>
      <dgm:spPr/>
      <dgm:t>
        <a:bodyPr/>
        <a:lstStyle/>
        <a:p>
          <a:pPr rtl="1"/>
          <a:endParaRPr lang="ar-SA"/>
        </a:p>
      </dgm:t>
    </dgm:pt>
    <dgm:pt modelId="{B75FD8D8-C053-40F3-BB68-777F6738A848}" type="pres">
      <dgm:prSet presAssocID="{EF35B65C-90ED-42AF-B4D9-BC81B3FE6AD2}" presName="node" presStyleLbl="node1" presStyleIdx="2" presStyleCnt="5">
        <dgm:presLayoutVars>
          <dgm:bulletEnabled val="1"/>
        </dgm:presLayoutVars>
      </dgm:prSet>
      <dgm:spPr/>
      <dgm:t>
        <a:bodyPr/>
        <a:lstStyle/>
        <a:p>
          <a:pPr rtl="1"/>
          <a:endParaRPr lang="ar-SA"/>
        </a:p>
      </dgm:t>
    </dgm:pt>
    <dgm:pt modelId="{443C18C7-02AE-491E-8E6E-D3F853329FCE}" type="pres">
      <dgm:prSet presAssocID="{2EE4A22D-531B-4C1C-8C42-FD17E985B54E}" presName="sibTrans" presStyleCnt="0"/>
      <dgm:spPr/>
      <dgm:t>
        <a:bodyPr/>
        <a:lstStyle/>
        <a:p>
          <a:pPr rtl="1"/>
          <a:endParaRPr lang="ar-SA"/>
        </a:p>
      </dgm:t>
    </dgm:pt>
    <dgm:pt modelId="{6EEE4B60-EC36-4016-8A36-4BB5D7900B53}" type="pres">
      <dgm:prSet presAssocID="{F705E532-5ADE-4F91-AC3B-13006621D005}" presName="node" presStyleLbl="node1" presStyleIdx="3" presStyleCnt="5">
        <dgm:presLayoutVars>
          <dgm:bulletEnabled val="1"/>
        </dgm:presLayoutVars>
      </dgm:prSet>
      <dgm:spPr/>
      <dgm:t>
        <a:bodyPr/>
        <a:lstStyle/>
        <a:p>
          <a:pPr rtl="1"/>
          <a:endParaRPr lang="ar-SA"/>
        </a:p>
      </dgm:t>
    </dgm:pt>
    <dgm:pt modelId="{5B5E7559-269A-4689-B218-5B2E5D991D7C}" type="pres">
      <dgm:prSet presAssocID="{55FF142D-599D-42FD-8074-D65350434D7C}" presName="sibTrans" presStyleCnt="0"/>
      <dgm:spPr/>
      <dgm:t>
        <a:bodyPr/>
        <a:lstStyle/>
        <a:p>
          <a:pPr rtl="1"/>
          <a:endParaRPr lang="ar-SA"/>
        </a:p>
      </dgm:t>
    </dgm:pt>
    <dgm:pt modelId="{CFC58A2D-994B-4174-8F1F-FCE227958959}" type="pres">
      <dgm:prSet presAssocID="{97FFA8D9-FDDF-45CE-93F1-E569F637D932}" presName="node" presStyleLbl="node1" presStyleIdx="4" presStyleCnt="5">
        <dgm:presLayoutVars>
          <dgm:bulletEnabled val="1"/>
        </dgm:presLayoutVars>
      </dgm:prSet>
      <dgm:spPr/>
      <dgm:t>
        <a:bodyPr/>
        <a:lstStyle/>
        <a:p>
          <a:pPr rtl="1"/>
          <a:endParaRPr lang="ar-SA"/>
        </a:p>
      </dgm:t>
    </dgm:pt>
  </dgm:ptLst>
  <dgm:cxnLst>
    <dgm:cxn modelId="{C87C85F1-CD5A-44D8-9C37-C34F37AD813F}" type="presOf" srcId="{EF35B65C-90ED-42AF-B4D9-BC81B3FE6AD2}" destId="{B75FD8D8-C053-40F3-BB68-777F6738A848}" srcOrd="0" destOrd="0" presId="urn:microsoft.com/office/officeart/2005/8/layout/hList6"/>
    <dgm:cxn modelId="{D411EE0B-5E01-43B9-93EF-19CA3EB86527}" srcId="{DC000CFE-77F1-4B19-8D7E-5F7FC36608FC}" destId="{F705E532-5ADE-4F91-AC3B-13006621D005}" srcOrd="3" destOrd="0" parTransId="{48E7B10E-B966-4AEA-8341-F479E1B5702C}" sibTransId="{55FF142D-599D-42FD-8074-D65350434D7C}"/>
    <dgm:cxn modelId="{0CDC5F4E-CFC1-4CF9-8A0A-CA9645BF3C56}" type="presOf" srcId="{1C0712C9-40FE-4C89-9AFC-6CF54B16EC76}" destId="{07301A58-C239-40C2-A99C-4803F1F7A985}" srcOrd="0" destOrd="0" presId="urn:microsoft.com/office/officeart/2005/8/layout/hList6"/>
    <dgm:cxn modelId="{264E6680-29E8-483E-BBBB-C8B7C400D6DF}" srcId="{DC000CFE-77F1-4B19-8D7E-5F7FC36608FC}" destId="{35EC28DE-733E-4843-B05A-903747FB7BA0}" srcOrd="0" destOrd="0" parTransId="{BC96D9CD-A016-45EA-8E2D-A143B78BD0ED}" sibTransId="{147C456F-F775-4AC3-8315-F54D6F1BB569}"/>
    <dgm:cxn modelId="{A6C595C3-43AF-4720-B2D7-2388F2BD0B97}" srcId="{DC000CFE-77F1-4B19-8D7E-5F7FC36608FC}" destId="{EF35B65C-90ED-42AF-B4D9-BC81B3FE6AD2}" srcOrd="2" destOrd="0" parTransId="{689775B3-EDEA-47A5-A741-E21246A62903}" sibTransId="{2EE4A22D-531B-4C1C-8C42-FD17E985B54E}"/>
    <dgm:cxn modelId="{7FBBA94E-E7F4-406C-87FC-F756353E8677}" type="presOf" srcId="{F705E532-5ADE-4F91-AC3B-13006621D005}" destId="{6EEE4B60-EC36-4016-8A36-4BB5D7900B53}" srcOrd="0" destOrd="0" presId="urn:microsoft.com/office/officeart/2005/8/layout/hList6"/>
    <dgm:cxn modelId="{572AB45D-97DB-447B-BC0A-258FCC3C0B13}" type="presOf" srcId="{35EC28DE-733E-4843-B05A-903747FB7BA0}" destId="{F8624C4D-421D-4D48-8863-9C95E13F9DDB}" srcOrd="0" destOrd="0" presId="urn:microsoft.com/office/officeart/2005/8/layout/hList6"/>
    <dgm:cxn modelId="{C0A74BB3-C7E9-40CD-8215-C5A6EE754E63}" type="presOf" srcId="{DC000CFE-77F1-4B19-8D7E-5F7FC36608FC}" destId="{9389510D-82F3-4B94-8F6E-6F9A7035E236}" srcOrd="0" destOrd="0" presId="urn:microsoft.com/office/officeart/2005/8/layout/hList6"/>
    <dgm:cxn modelId="{D25E595C-9233-41E5-9AB8-3165EF900F2B}" type="presOf" srcId="{97FFA8D9-FDDF-45CE-93F1-E569F637D932}" destId="{CFC58A2D-994B-4174-8F1F-FCE227958959}" srcOrd="0" destOrd="0" presId="urn:microsoft.com/office/officeart/2005/8/layout/hList6"/>
    <dgm:cxn modelId="{92B8B97C-A3AB-4A22-B02F-D661BFB5B673}" srcId="{DC000CFE-77F1-4B19-8D7E-5F7FC36608FC}" destId="{97FFA8D9-FDDF-45CE-93F1-E569F637D932}" srcOrd="4" destOrd="0" parTransId="{22DEE666-C974-4223-8182-82EA2D3ED45F}" sibTransId="{21FFA0CC-4909-4122-8B20-CDF7A63D18AC}"/>
    <dgm:cxn modelId="{CB21E9A3-BC29-404C-AECC-3CD5E2CDB264}" srcId="{DC000CFE-77F1-4B19-8D7E-5F7FC36608FC}" destId="{1C0712C9-40FE-4C89-9AFC-6CF54B16EC76}" srcOrd="1" destOrd="0" parTransId="{4505C0BD-49B8-4332-A32A-FBE4CBF54707}" sibTransId="{EC30D7C8-450E-44A9-8A13-48F93AF9E6CF}"/>
    <dgm:cxn modelId="{85DDC406-109A-4DD5-8EEE-D5DD283820DF}" type="presParOf" srcId="{9389510D-82F3-4B94-8F6E-6F9A7035E236}" destId="{F8624C4D-421D-4D48-8863-9C95E13F9DDB}" srcOrd="0" destOrd="0" presId="urn:microsoft.com/office/officeart/2005/8/layout/hList6"/>
    <dgm:cxn modelId="{E68828C2-7CE6-408F-A67C-F6BE8015AB3A}" type="presParOf" srcId="{9389510D-82F3-4B94-8F6E-6F9A7035E236}" destId="{F1098BE7-A2BB-4859-AA75-E4CB1492FCB9}" srcOrd="1" destOrd="0" presId="urn:microsoft.com/office/officeart/2005/8/layout/hList6"/>
    <dgm:cxn modelId="{14414AD2-3202-4071-9277-6857CE971F01}" type="presParOf" srcId="{9389510D-82F3-4B94-8F6E-6F9A7035E236}" destId="{07301A58-C239-40C2-A99C-4803F1F7A985}" srcOrd="2" destOrd="0" presId="urn:microsoft.com/office/officeart/2005/8/layout/hList6"/>
    <dgm:cxn modelId="{4A6934A1-1A01-415B-A7DE-FFC2BD647E61}" type="presParOf" srcId="{9389510D-82F3-4B94-8F6E-6F9A7035E236}" destId="{2C2A8D49-BD35-49F3-B3B9-B1E900A9E8BF}" srcOrd="3" destOrd="0" presId="urn:microsoft.com/office/officeart/2005/8/layout/hList6"/>
    <dgm:cxn modelId="{F4C90CDB-D694-4CA9-BE87-47C251F88ED5}" type="presParOf" srcId="{9389510D-82F3-4B94-8F6E-6F9A7035E236}" destId="{B75FD8D8-C053-40F3-BB68-777F6738A848}" srcOrd="4" destOrd="0" presId="urn:microsoft.com/office/officeart/2005/8/layout/hList6"/>
    <dgm:cxn modelId="{C88D0C7F-5F0D-4C98-B70F-6A573109FBE5}" type="presParOf" srcId="{9389510D-82F3-4B94-8F6E-6F9A7035E236}" destId="{443C18C7-02AE-491E-8E6E-D3F853329FCE}" srcOrd="5" destOrd="0" presId="urn:microsoft.com/office/officeart/2005/8/layout/hList6"/>
    <dgm:cxn modelId="{E008554B-C9E3-4C1C-9608-D6985EED5E7E}" type="presParOf" srcId="{9389510D-82F3-4B94-8F6E-6F9A7035E236}" destId="{6EEE4B60-EC36-4016-8A36-4BB5D7900B53}" srcOrd="6" destOrd="0" presId="urn:microsoft.com/office/officeart/2005/8/layout/hList6"/>
    <dgm:cxn modelId="{8B496517-8B99-42C0-A97E-BDDB0D2C6ED0}" type="presParOf" srcId="{9389510D-82F3-4B94-8F6E-6F9A7035E236}" destId="{5B5E7559-269A-4689-B218-5B2E5D991D7C}" srcOrd="7" destOrd="0" presId="urn:microsoft.com/office/officeart/2005/8/layout/hList6"/>
    <dgm:cxn modelId="{2F540E45-8F9C-46CB-9A61-9A2DE1FBF73D}" type="presParOf" srcId="{9389510D-82F3-4B94-8F6E-6F9A7035E236}" destId="{CFC58A2D-994B-4174-8F1F-FCE227958959}" srcOrd="8"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4A752D-EA62-4260-94A5-D8912D47AE05}" type="doc">
      <dgm:prSet loTypeId="urn:microsoft.com/office/officeart/2005/8/layout/list1" loCatId="list" qsTypeId="urn:microsoft.com/office/officeart/2005/8/quickstyle/simple5" qsCatId="simple" csTypeId="urn:microsoft.com/office/officeart/2005/8/colors/colorful1#2" csCatId="colorful" phldr="1"/>
      <dgm:spPr/>
      <dgm:t>
        <a:bodyPr/>
        <a:lstStyle/>
        <a:p>
          <a:pPr rtl="1"/>
          <a:endParaRPr lang="ar-SA"/>
        </a:p>
      </dgm:t>
    </dgm:pt>
    <dgm:pt modelId="{31DB6197-4B77-45E5-A6FE-382BE99D4E2F}">
      <dgm:prSet custT="1"/>
      <dgm:spPr>
        <a:effectLst>
          <a:glow rad="228600">
            <a:schemeClr val="accent2">
              <a:satMod val="175000"/>
              <a:alpha val="40000"/>
            </a:schemeClr>
          </a:glow>
        </a:effectLst>
      </dgm:spPr>
      <dgm:t>
        <a:bodyPr/>
        <a:lstStyle/>
        <a:p>
          <a:pPr rtl="1"/>
          <a:r>
            <a:rPr lang="ar-SA" sz="1800" b="1" dirty="0" smtClean="0"/>
            <a:t>أورد محمد زياد حمدان تعريفاً لنموذج بناء وتطوير المنهج الدراسي بانه: (إطار عملي تنظيمي يمكن اتباعه لبلورة العناصر المنهجية من اهداف ومعارف وأنشطة تربوية إلى منهج متكامل قابل للتنفيذ في التربية المدرسية).</a:t>
          </a:r>
          <a:endParaRPr lang="en-US" sz="1800" dirty="0"/>
        </a:p>
      </dgm:t>
    </dgm:pt>
    <dgm:pt modelId="{F4F6ABDB-BCAE-4028-B579-FEED4F41EF7F}" type="parTrans" cxnId="{95714429-2E55-4EA0-B007-99425C700BA1}">
      <dgm:prSet/>
      <dgm:spPr/>
      <dgm:t>
        <a:bodyPr/>
        <a:lstStyle/>
        <a:p>
          <a:pPr rtl="1"/>
          <a:endParaRPr lang="ar-SA" sz="6600"/>
        </a:p>
      </dgm:t>
    </dgm:pt>
    <dgm:pt modelId="{30328549-BBFA-42C3-B60A-7B8354491649}" type="sibTrans" cxnId="{95714429-2E55-4EA0-B007-99425C700BA1}">
      <dgm:prSet/>
      <dgm:spPr/>
      <dgm:t>
        <a:bodyPr/>
        <a:lstStyle/>
        <a:p>
          <a:pPr rtl="1"/>
          <a:endParaRPr lang="ar-SA" sz="6600"/>
        </a:p>
      </dgm:t>
    </dgm:pt>
    <dgm:pt modelId="{AB87167F-2517-41E8-AE4E-A51CE342C10D}">
      <dgm:prSet custT="1"/>
      <dgm:spPr>
        <a:effectLst>
          <a:glow rad="228600">
            <a:schemeClr val="accent2">
              <a:satMod val="175000"/>
              <a:alpha val="40000"/>
            </a:schemeClr>
          </a:glow>
        </a:effectLst>
      </dgm:spPr>
      <dgm:t>
        <a:bodyPr/>
        <a:lstStyle/>
        <a:p>
          <a:pPr rtl="1"/>
          <a:r>
            <a:rPr lang="ar-SA" sz="1800" b="1" dirty="0" smtClean="0"/>
            <a:t>ـ أن النموذج في ذاته لا يعد نظرية بل وسيلة فقط للتعبير عن النظرية، فهو بمثابة ترجمة إجرائية تطبيقية لنظرية المنهج.</a:t>
          </a:r>
          <a:endParaRPr lang="en-US" sz="1800" dirty="0"/>
        </a:p>
      </dgm:t>
    </dgm:pt>
    <dgm:pt modelId="{5E29B684-471C-4596-B142-B0928DF1F677}" type="parTrans" cxnId="{DF7E960A-CC3B-4B5D-BB72-5E66F3EFA394}">
      <dgm:prSet/>
      <dgm:spPr/>
      <dgm:t>
        <a:bodyPr/>
        <a:lstStyle/>
        <a:p>
          <a:pPr rtl="1"/>
          <a:endParaRPr lang="ar-SA" sz="6600"/>
        </a:p>
      </dgm:t>
    </dgm:pt>
    <dgm:pt modelId="{54C3AF21-1C28-4370-8B3F-9C9D67522028}" type="sibTrans" cxnId="{DF7E960A-CC3B-4B5D-BB72-5E66F3EFA394}">
      <dgm:prSet/>
      <dgm:spPr/>
      <dgm:t>
        <a:bodyPr/>
        <a:lstStyle/>
        <a:p>
          <a:pPr rtl="1"/>
          <a:endParaRPr lang="ar-SA" sz="6600"/>
        </a:p>
      </dgm:t>
    </dgm:pt>
    <dgm:pt modelId="{7B21AF45-95C9-4FB0-BBE0-926863B74246}">
      <dgm:prSet custT="1"/>
      <dgm:spPr>
        <a:effectLst>
          <a:glow rad="228600">
            <a:schemeClr val="accent2">
              <a:satMod val="175000"/>
              <a:alpha val="40000"/>
            </a:schemeClr>
          </a:glow>
        </a:effectLst>
      </dgm:spPr>
      <dgm:t>
        <a:bodyPr/>
        <a:lstStyle/>
        <a:p>
          <a:pPr rtl="1"/>
          <a:r>
            <a:rPr lang="ar-SA" sz="1800" b="1" dirty="0" smtClean="0"/>
            <a:t>ـ وأن المهمة الأساسية للنموذج إعطاء الترتيب والتعاقب والتبسيط والتنسيق لعملية البناء والتطوير.</a:t>
          </a:r>
          <a:endParaRPr lang="en-US" sz="1800" dirty="0"/>
        </a:p>
      </dgm:t>
    </dgm:pt>
    <dgm:pt modelId="{7FB219BC-2635-4B46-8131-82AF0B0303A2}" type="parTrans" cxnId="{F6578AAA-4411-4EA3-AEDE-F483F2C927DB}">
      <dgm:prSet/>
      <dgm:spPr/>
      <dgm:t>
        <a:bodyPr/>
        <a:lstStyle/>
        <a:p>
          <a:pPr rtl="1"/>
          <a:endParaRPr lang="ar-SA" sz="6600"/>
        </a:p>
      </dgm:t>
    </dgm:pt>
    <dgm:pt modelId="{D0A4992E-1F43-49AB-8651-B362FCFA8D59}" type="sibTrans" cxnId="{F6578AAA-4411-4EA3-AEDE-F483F2C927DB}">
      <dgm:prSet/>
      <dgm:spPr/>
      <dgm:t>
        <a:bodyPr/>
        <a:lstStyle/>
        <a:p>
          <a:pPr rtl="1"/>
          <a:endParaRPr lang="ar-SA" sz="6600"/>
        </a:p>
      </dgm:t>
    </dgm:pt>
    <dgm:pt modelId="{99AAD85F-73ED-4D55-B06C-6D5D1C992EA4}" type="pres">
      <dgm:prSet presAssocID="{814A752D-EA62-4260-94A5-D8912D47AE05}" presName="linear" presStyleCnt="0">
        <dgm:presLayoutVars>
          <dgm:dir/>
          <dgm:animLvl val="lvl"/>
          <dgm:resizeHandles val="exact"/>
        </dgm:presLayoutVars>
      </dgm:prSet>
      <dgm:spPr/>
      <dgm:t>
        <a:bodyPr/>
        <a:lstStyle/>
        <a:p>
          <a:pPr rtl="1"/>
          <a:endParaRPr lang="ar-SA"/>
        </a:p>
      </dgm:t>
    </dgm:pt>
    <dgm:pt modelId="{510837F4-1827-443C-A6B3-667CB63719C5}" type="pres">
      <dgm:prSet presAssocID="{31DB6197-4B77-45E5-A6FE-382BE99D4E2F}" presName="parentLin" presStyleCnt="0"/>
      <dgm:spPr/>
      <dgm:t>
        <a:bodyPr/>
        <a:lstStyle/>
        <a:p>
          <a:pPr rtl="1"/>
          <a:endParaRPr lang="ar-SA"/>
        </a:p>
      </dgm:t>
    </dgm:pt>
    <dgm:pt modelId="{EC23F716-BCA6-49E1-A4E5-42030B9BC81E}" type="pres">
      <dgm:prSet presAssocID="{31DB6197-4B77-45E5-A6FE-382BE99D4E2F}" presName="parentLeftMargin" presStyleLbl="node1" presStyleIdx="0" presStyleCnt="3"/>
      <dgm:spPr/>
      <dgm:t>
        <a:bodyPr/>
        <a:lstStyle/>
        <a:p>
          <a:pPr rtl="1"/>
          <a:endParaRPr lang="ar-SA"/>
        </a:p>
      </dgm:t>
    </dgm:pt>
    <dgm:pt modelId="{2FDA980C-3D62-41EE-80B9-7CFCCA745010}" type="pres">
      <dgm:prSet presAssocID="{31DB6197-4B77-45E5-A6FE-382BE99D4E2F}" presName="parentText" presStyleLbl="node1" presStyleIdx="0" presStyleCnt="3" custScaleY="266498">
        <dgm:presLayoutVars>
          <dgm:chMax val="0"/>
          <dgm:bulletEnabled val="1"/>
        </dgm:presLayoutVars>
      </dgm:prSet>
      <dgm:spPr/>
      <dgm:t>
        <a:bodyPr/>
        <a:lstStyle/>
        <a:p>
          <a:pPr rtl="1"/>
          <a:endParaRPr lang="ar-SA"/>
        </a:p>
      </dgm:t>
    </dgm:pt>
    <dgm:pt modelId="{C8DBC3CD-AF8A-465B-9CB0-6980D38CD645}" type="pres">
      <dgm:prSet presAssocID="{31DB6197-4B77-45E5-A6FE-382BE99D4E2F}" presName="negativeSpace" presStyleCnt="0"/>
      <dgm:spPr/>
      <dgm:t>
        <a:bodyPr/>
        <a:lstStyle/>
        <a:p>
          <a:pPr rtl="1"/>
          <a:endParaRPr lang="ar-SA"/>
        </a:p>
      </dgm:t>
    </dgm:pt>
    <dgm:pt modelId="{BCACB6DF-7660-4C1E-9EBF-18C990963030}" type="pres">
      <dgm:prSet presAssocID="{31DB6197-4B77-45E5-A6FE-382BE99D4E2F}" presName="childText" presStyleLbl="conFgAcc1" presStyleIdx="0" presStyleCnt="3">
        <dgm:presLayoutVars>
          <dgm:bulletEnabled val="1"/>
        </dgm:presLayoutVars>
      </dgm:prSet>
      <dgm:spPr>
        <a:effectLst>
          <a:glow rad="228600">
            <a:schemeClr val="accent2">
              <a:satMod val="175000"/>
              <a:alpha val="40000"/>
            </a:schemeClr>
          </a:glow>
        </a:effectLst>
      </dgm:spPr>
      <dgm:t>
        <a:bodyPr/>
        <a:lstStyle/>
        <a:p>
          <a:pPr rtl="1"/>
          <a:endParaRPr lang="ar-SA"/>
        </a:p>
      </dgm:t>
    </dgm:pt>
    <dgm:pt modelId="{5631EC15-3B3F-47C3-9AD9-09A937D1261C}" type="pres">
      <dgm:prSet presAssocID="{30328549-BBFA-42C3-B60A-7B8354491649}" presName="spaceBetweenRectangles" presStyleCnt="0"/>
      <dgm:spPr/>
      <dgm:t>
        <a:bodyPr/>
        <a:lstStyle/>
        <a:p>
          <a:pPr rtl="1"/>
          <a:endParaRPr lang="ar-SA"/>
        </a:p>
      </dgm:t>
    </dgm:pt>
    <dgm:pt modelId="{80BDF6AE-F61E-4AE9-96A8-66A725DD3072}" type="pres">
      <dgm:prSet presAssocID="{AB87167F-2517-41E8-AE4E-A51CE342C10D}" presName="parentLin" presStyleCnt="0"/>
      <dgm:spPr/>
      <dgm:t>
        <a:bodyPr/>
        <a:lstStyle/>
        <a:p>
          <a:pPr rtl="1"/>
          <a:endParaRPr lang="ar-SA"/>
        </a:p>
      </dgm:t>
    </dgm:pt>
    <dgm:pt modelId="{81E493FF-D70B-4FFB-8E34-1DF3C1316A36}" type="pres">
      <dgm:prSet presAssocID="{AB87167F-2517-41E8-AE4E-A51CE342C10D}" presName="parentLeftMargin" presStyleLbl="node1" presStyleIdx="0" presStyleCnt="3"/>
      <dgm:spPr/>
      <dgm:t>
        <a:bodyPr/>
        <a:lstStyle/>
        <a:p>
          <a:pPr rtl="1"/>
          <a:endParaRPr lang="ar-SA"/>
        </a:p>
      </dgm:t>
    </dgm:pt>
    <dgm:pt modelId="{FB78786E-BDD0-4042-9F6F-E87EDAB762C6}" type="pres">
      <dgm:prSet presAssocID="{AB87167F-2517-41E8-AE4E-A51CE342C10D}" presName="parentText" presStyleLbl="node1" presStyleIdx="1" presStyleCnt="3" custScaleY="142392">
        <dgm:presLayoutVars>
          <dgm:chMax val="0"/>
          <dgm:bulletEnabled val="1"/>
        </dgm:presLayoutVars>
      </dgm:prSet>
      <dgm:spPr/>
      <dgm:t>
        <a:bodyPr/>
        <a:lstStyle/>
        <a:p>
          <a:pPr rtl="1"/>
          <a:endParaRPr lang="ar-SA"/>
        </a:p>
      </dgm:t>
    </dgm:pt>
    <dgm:pt modelId="{8BFE5F97-B4B1-49CC-BB1A-1A1AE450FF5B}" type="pres">
      <dgm:prSet presAssocID="{AB87167F-2517-41E8-AE4E-A51CE342C10D}" presName="negativeSpace" presStyleCnt="0"/>
      <dgm:spPr/>
      <dgm:t>
        <a:bodyPr/>
        <a:lstStyle/>
        <a:p>
          <a:pPr rtl="1"/>
          <a:endParaRPr lang="ar-SA"/>
        </a:p>
      </dgm:t>
    </dgm:pt>
    <dgm:pt modelId="{F4EEBFE5-0F22-4215-914F-405459A095F8}" type="pres">
      <dgm:prSet presAssocID="{AB87167F-2517-41E8-AE4E-A51CE342C10D}" presName="childText" presStyleLbl="conFgAcc1" presStyleIdx="1" presStyleCnt="3">
        <dgm:presLayoutVars>
          <dgm:bulletEnabled val="1"/>
        </dgm:presLayoutVars>
      </dgm:prSet>
      <dgm:spPr>
        <a:effectLst>
          <a:glow rad="228600">
            <a:schemeClr val="accent2">
              <a:satMod val="175000"/>
              <a:alpha val="40000"/>
            </a:schemeClr>
          </a:glow>
        </a:effectLst>
      </dgm:spPr>
      <dgm:t>
        <a:bodyPr/>
        <a:lstStyle/>
        <a:p>
          <a:pPr rtl="1"/>
          <a:endParaRPr lang="ar-SA"/>
        </a:p>
      </dgm:t>
    </dgm:pt>
    <dgm:pt modelId="{0F26C276-97A4-454A-9B79-5479852D2AB2}" type="pres">
      <dgm:prSet presAssocID="{54C3AF21-1C28-4370-8B3F-9C9D67522028}" presName="spaceBetweenRectangles" presStyleCnt="0"/>
      <dgm:spPr/>
      <dgm:t>
        <a:bodyPr/>
        <a:lstStyle/>
        <a:p>
          <a:pPr rtl="1"/>
          <a:endParaRPr lang="ar-SA"/>
        </a:p>
      </dgm:t>
    </dgm:pt>
    <dgm:pt modelId="{1C5C7B72-75DF-4F8E-906A-9D0ED701DEDD}" type="pres">
      <dgm:prSet presAssocID="{7B21AF45-95C9-4FB0-BBE0-926863B74246}" presName="parentLin" presStyleCnt="0"/>
      <dgm:spPr/>
      <dgm:t>
        <a:bodyPr/>
        <a:lstStyle/>
        <a:p>
          <a:pPr rtl="1"/>
          <a:endParaRPr lang="ar-SA"/>
        </a:p>
      </dgm:t>
    </dgm:pt>
    <dgm:pt modelId="{42934564-DF95-49DC-B3EC-CB57346A6A55}" type="pres">
      <dgm:prSet presAssocID="{7B21AF45-95C9-4FB0-BBE0-926863B74246}" presName="parentLeftMargin" presStyleLbl="node1" presStyleIdx="1" presStyleCnt="3"/>
      <dgm:spPr/>
      <dgm:t>
        <a:bodyPr/>
        <a:lstStyle/>
        <a:p>
          <a:pPr rtl="1"/>
          <a:endParaRPr lang="ar-SA"/>
        </a:p>
      </dgm:t>
    </dgm:pt>
    <dgm:pt modelId="{E76E68D2-200A-4DBE-8415-008EB8F3EBCD}" type="pres">
      <dgm:prSet presAssocID="{7B21AF45-95C9-4FB0-BBE0-926863B74246}" presName="parentText" presStyleLbl="node1" presStyleIdx="2" presStyleCnt="3" custScaleY="150944">
        <dgm:presLayoutVars>
          <dgm:chMax val="0"/>
          <dgm:bulletEnabled val="1"/>
        </dgm:presLayoutVars>
      </dgm:prSet>
      <dgm:spPr/>
      <dgm:t>
        <a:bodyPr/>
        <a:lstStyle/>
        <a:p>
          <a:pPr rtl="1"/>
          <a:endParaRPr lang="ar-SA"/>
        </a:p>
      </dgm:t>
    </dgm:pt>
    <dgm:pt modelId="{4BF6ED97-1CF7-4364-8BFE-D89C0C4F57BA}" type="pres">
      <dgm:prSet presAssocID="{7B21AF45-95C9-4FB0-BBE0-926863B74246}" presName="negativeSpace" presStyleCnt="0"/>
      <dgm:spPr/>
      <dgm:t>
        <a:bodyPr/>
        <a:lstStyle/>
        <a:p>
          <a:pPr rtl="1"/>
          <a:endParaRPr lang="ar-SA"/>
        </a:p>
      </dgm:t>
    </dgm:pt>
    <dgm:pt modelId="{941FF64A-DB1C-4CEA-AC9E-29B6E4CD4F0A}" type="pres">
      <dgm:prSet presAssocID="{7B21AF45-95C9-4FB0-BBE0-926863B74246}" presName="childText" presStyleLbl="conFgAcc1" presStyleIdx="2" presStyleCnt="3">
        <dgm:presLayoutVars>
          <dgm:bulletEnabled val="1"/>
        </dgm:presLayoutVars>
      </dgm:prSet>
      <dgm:spPr>
        <a:effectLst>
          <a:glow rad="228600">
            <a:schemeClr val="accent2">
              <a:satMod val="175000"/>
              <a:alpha val="40000"/>
            </a:schemeClr>
          </a:glow>
        </a:effectLst>
      </dgm:spPr>
      <dgm:t>
        <a:bodyPr/>
        <a:lstStyle/>
        <a:p>
          <a:pPr rtl="1"/>
          <a:endParaRPr lang="ar-SA"/>
        </a:p>
      </dgm:t>
    </dgm:pt>
  </dgm:ptLst>
  <dgm:cxnLst>
    <dgm:cxn modelId="{F6578AAA-4411-4EA3-AEDE-F483F2C927DB}" srcId="{814A752D-EA62-4260-94A5-D8912D47AE05}" destId="{7B21AF45-95C9-4FB0-BBE0-926863B74246}" srcOrd="2" destOrd="0" parTransId="{7FB219BC-2635-4B46-8131-82AF0B0303A2}" sibTransId="{D0A4992E-1F43-49AB-8651-B362FCFA8D59}"/>
    <dgm:cxn modelId="{2D19FC8C-8A31-44DD-9744-FA9A33F030E7}" type="presOf" srcId="{814A752D-EA62-4260-94A5-D8912D47AE05}" destId="{99AAD85F-73ED-4D55-B06C-6D5D1C992EA4}" srcOrd="0" destOrd="0" presId="urn:microsoft.com/office/officeart/2005/8/layout/list1"/>
    <dgm:cxn modelId="{95714429-2E55-4EA0-B007-99425C700BA1}" srcId="{814A752D-EA62-4260-94A5-D8912D47AE05}" destId="{31DB6197-4B77-45E5-A6FE-382BE99D4E2F}" srcOrd="0" destOrd="0" parTransId="{F4F6ABDB-BCAE-4028-B579-FEED4F41EF7F}" sibTransId="{30328549-BBFA-42C3-B60A-7B8354491649}"/>
    <dgm:cxn modelId="{563E21B0-4252-43BC-BDF2-FC55D88FA525}" type="presOf" srcId="{7B21AF45-95C9-4FB0-BBE0-926863B74246}" destId="{E76E68D2-200A-4DBE-8415-008EB8F3EBCD}" srcOrd="1" destOrd="0" presId="urn:microsoft.com/office/officeart/2005/8/layout/list1"/>
    <dgm:cxn modelId="{FE4E5199-56D3-4294-88D0-88C437CD3459}" type="presOf" srcId="{31DB6197-4B77-45E5-A6FE-382BE99D4E2F}" destId="{EC23F716-BCA6-49E1-A4E5-42030B9BC81E}" srcOrd="0" destOrd="0" presId="urn:microsoft.com/office/officeart/2005/8/layout/list1"/>
    <dgm:cxn modelId="{F90FF25D-9523-44F2-A4FF-323C3C8D3FE8}" type="presOf" srcId="{31DB6197-4B77-45E5-A6FE-382BE99D4E2F}" destId="{2FDA980C-3D62-41EE-80B9-7CFCCA745010}" srcOrd="1" destOrd="0" presId="urn:microsoft.com/office/officeart/2005/8/layout/list1"/>
    <dgm:cxn modelId="{DA938C4B-1896-4D20-8E36-9A854474709B}" type="presOf" srcId="{AB87167F-2517-41E8-AE4E-A51CE342C10D}" destId="{FB78786E-BDD0-4042-9F6F-E87EDAB762C6}" srcOrd="1" destOrd="0" presId="urn:microsoft.com/office/officeart/2005/8/layout/list1"/>
    <dgm:cxn modelId="{841C2AFE-4729-47F6-B285-C7DECB457764}" type="presOf" srcId="{7B21AF45-95C9-4FB0-BBE0-926863B74246}" destId="{42934564-DF95-49DC-B3EC-CB57346A6A55}" srcOrd="0" destOrd="0" presId="urn:microsoft.com/office/officeart/2005/8/layout/list1"/>
    <dgm:cxn modelId="{8A58B82B-7FCA-478D-A179-F29144A24D6A}" type="presOf" srcId="{AB87167F-2517-41E8-AE4E-A51CE342C10D}" destId="{81E493FF-D70B-4FFB-8E34-1DF3C1316A36}" srcOrd="0" destOrd="0" presId="urn:microsoft.com/office/officeart/2005/8/layout/list1"/>
    <dgm:cxn modelId="{DF7E960A-CC3B-4B5D-BB72-5E66F3EFA394}" srcId="{814A752D-EA62-4260-94A5-D8912D47AE05}" destId="{AB87167F-2517-41E8-AE4E-A51CE342C10D}" srcOrd="1" destOrd="0" parTransId="{5E29B684-471C-4596-B142-B0928DF1F677}" sibTransId="{54C3AF21-1C28-4370-8B3F-9C9D67522028}"/>
    <dgm:cxn modelId="{B276FF91-3E49-4C71-99F9-AD423CC68BCF}" type="presParOf" srcId="{99AAD85F-73ED-4D55-B06C-6D5D1C992EA4}" destId="{510837F4-1827-443C-A6B3-667CB63719C5}" srcOrd="0" destOrd="0" presId="urn:microsoft.com/office/officeart/2005/8/layout/list1"/>
    <dgm:cxn modelId="{A823E86D-9829-4357-951D-7987803C4BEC}" type="presParOf" srcId="{510837F4-1827-443C-A6B3-667CB63719C5}" destId="{EC23F716-BCA6-49E1-A4E5-42030B9BC81E}" srcOrd="0" destOrd="0" presId="urn:microsoft.com/office/officeart/2005/8/layout/list1"/>
    <dgm:cxn modelId="{EC8A2E3B-00B3-4C61-9A12-C4CA1E254670}" type="presParOf" srcId="{510837F4-1827-443C-A6B3-667CB63719C5}" destId="{2FDA980C-3D62-41EE-80B9-7CFCCA745010}" srcOrd="1" destOrd="0" presId="urn:microsoft.com/office/officeart/2005/8/layout/list1"/>
    <dgm:cxn modelId="{7E9093F7-7222-4417-BCD0-F15933D7F058}" type="presParOf" srcId="{99AAD85F-73ED-4D55-B06C-6D5D1C992EA4}" destId="{C8DBC3CD-AF8A-465B-9CB0-6980D38CD645}" srcOrd="1" destOrd="0" presId="urn:microsoft.com/office/officeart/2005/8/layout/list1"/>
    <dgm:cxn modelId="{4438E41F-5770-4126-BE95-11AC5F401037}" type="presParOf" srcId="{99AAD85F-73ED-4D55-B06C-6D5D1C992EA4}" destId="{BCACB6DF-7660-4C1E-9EBF-18C990963030}" srcOrd="2" destOrd="0" presId="urn:microsoft.com/office/officeart/2005/8/layout/list1"/>
    <dgm:cxn modelId="{F8721153-5D4B-4F7F-B202-E2A055B7113A}" type="presParOf" srcId="{99AAD85F-73ED-4D55-B06C-6D5D1C992EA4}" destId="{5631EC15-3B3F-47C3-9AD9-09A937D1261C}" srcOrd="3" destOrd="0" presId="urn:microsoft.com/office/officeart/2005/8/layout/list1"/>
    <dgm:cxn modelId="{1E4557F6-987D-430A-A775-984EDAAF6143}" type="presParOf" srcId="{99AAD85F-73ED-4D55-B06C-6D5D1C992EA4}" destId="{80BDF6AE-F61E-4AE9-96A8-66A725DD3072}" srcOrd="4" destOrd="0" presId="urn:microsoft.com/office/officeart/2005/8/layout/list1"/>
    <dgm:cxn modelId="{F7D8758F-7073-4872-924E-2814872BA7E1}" type="presParOf" srcId="{80BDF6AE-F61E-4AE9-96A8-66A725DD3072}" destId="{81E493FF-D70B-4FFB-8E34-1DF3C1316A36}" srcOrd="0" destOrd="0" presId="urn:microsoft.com/office/officeart/2005/8/layout/list1"/>
    <dgm:cxn modelId="{1DC96404-5A20-4C3E-ABAD-CDD2F304EB53}" type="presParOf" srcId="{80BDF6AE-F61E-4AE9-96A8-66A725DD3072}" destId="{FB78786E-BDD0-4042-9F6F-E87EDAB762C6}" srcOrd="1" destOrd="0" presId="urn:microsoft.com/office/officeart/2005/8/layout/list1"/>
    <dgm:cxn modelId="{BEA9D5A6-7821-4BA8-9857-1CC037B77EED}" type="presParOf" srcId="{99AAD85F-73ED-4D55-B06C-6D5D1C992EA4}" destId="{8BFE5F97-B4B1-49CC-BB1A-1A1AE450FF5B}" srcOrd="5" destOrd="0" presId="urn:microsoft.com/office/officeart/2005/8/layout/list1"/>
    <dgm:cxn modelId="{1A22E010-A36F-4E16-BE3D-9729B5B9A5E0}" type="presParOf" srcId="{99AAD85F-73ED-4D55-B06C-6D5D1C992EA4}" destId="{F4EEBFE5-0F22-4215-914F-405459A095F8}" srcOrd="6" destOrd="0" presId="urn:microsoft.com/office/officeart/2005/8/layout/list1"/>
    <dgm:cxn modelId="{0E61F889-1F65-40D5-B4E4-D9D88C44C1F9}" type="presParOf" srcId="{99AAD85F-73ED-4D55-B06C-6D5D1C992EA4}" destId="{0F26C276-97A4-454A-9B79-5479852D2AB2}" srcOrd="7" destOrd="0" presId="urn:microsoft.com/office/officeart/2005/8/layout/list1"/>
    <dgm:cxn modelId="{8EBB9844-C5D6-4644-9C04-91AC22FCDF7E}" type="presParOf" srcId="{99AAD85F-73ED-4D55-B06C-6D5D1C992EA4}" destId="{1C5C7B72-75DF-4F8E-906A-9D0ED701DEDD}" srcOrd="8" destOrd="0" presId="urn:microsoft.com/office/officeart/2005/8/layout/list1"/>
    <dgm:cxn modelId="{FA55901A-BAC6-43AA-B601-22D6BF68575A}" type="presParOf" srcId="{1C5C7B72-75DF-4F8E-906A-9D0ED701DEDD}" destId="{42934564-DF95-49DC-B3EC-CB57346A6A55}" srcOrd="0" destOrd="0" presId="urn:microsoft.com/office/officeart/2005/8/layout/list1"/>
    <dgm:cxn modelId="{D11C0D88-82E8-4943-B834-0B5818D7E3DB}" type="presParOf" srcId="{1C5C7B72-75DF-4F8E-906A-9D0ED701DEDD}" destId="{E76E68D2-200A-4DBE-8415-008EB8F3EBCD}" srcOrd="1" destOrd="0" presId="urn:microsoft.com/office/officeart/2005/8/layout/list1"/>
    <dgm:cxn modelId="{81DDB68B-7672-4A9B-AFCA-B4877B0C367B}" type="presParOf" srcId="{99AAD85F-73ED-4D55-B06C-6D5D1C992EA4}" destId="{4BF6ED97-1CF7-4364-8BFE-D89C0C4F57BA}" srcOrd="9" destOrd="0" presId="urn:microsoft.com/office/officeart/2005/8/layout/list1"/>
    <dgm:cxn modelId="{395E6CCA-5A3D-4FCB-B532-FA1A56CC37EA}" type="presParOf" srcId="{99AAD85F-73ED-4D55-B06C-6D5D1C992EA4}" destId="{941FF64A-DB1C-4CEA-AC9E-29B6E4CD4F0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115BD6-C934-4B33-9507-46560BEE8317}" type="doc">
      <dgm:prSet loTypeId="urn:microsoft.com/office/officeart/2005/8/layout/vList3#1" loCatId="list" qsTypeId="urn:microsoft.com/office/officeart/2005/8/quickstyle/3d9" qsCatId="3D" csTypeId="urn:microsoft.com/office/officeart/2005/8/colors/colorful4" csCatId="colorful" phldr="1"/>
      <dgm:spPr/>
      <dgm:t>
        <a:bodyPr/>
        <a:lstStyle/>
        <a:p>
          <a:pPr rtl="1"/>
          <a:endParaRPr lang="ar-SA"/>
        </a:p>
      </dgm:t>
    </dgm:pt>
    <dgm:pt modelId="{772E4DCB-4766-422F-B925-DA7875A034BD}">
      <dgm:prSet/>
      <dgm:spPr/>
      <dgm:t>
        <a:bodyPr/>
        <a:lstStyle/>
        <a:p>
          <a:pPr rtl="1"/>
          <a:r>
            <a:rPr lang="ar-SA" b="1" dirty="0" smtClean="0"/>
            <a:t>فوائد النموذج: </a:t>
          </a:r>
          <a:endParaRPr lang="ar-SA" dirty="0"/>
        </a:p>
      </dgm:t>
    </dgm:pt>
    <dgm:pt modelId="{D14C7A8C-6EB2-40B1-9A9B-C395BBFA6828}" type="parTrans" cxnId="{D3884E95-5B86-4F87-9D29-7601D583636B}">
      <dgm:prSet/>
      <dgm:spPr/>
      <dgm:t>
        <a:bodyPr/>
        <a:lstStyle/>
        <a:p>
          <a:pPr rtl="1"/>
          <a:endParaRPr lang="ar-SA"/>
        </a:p>
      </dgm:t>
    </dgm:pt>
    <dgm:pt modelId="{9DB6F281-F9CD-4EB3-BD05-74983683B058}" type="sibTrans" cxnId="{D3884E95-5B86-4F87-9D29-7601D583636B}">
      <dgm:prSet/>
      <dgm:spPr/>
      <dgm:t>
        <a:bodyPr/>
        <a:lstStyle/>
        <a:p>
          <a:pPr rtl="1"/>
          <a:endParaRPr lang="ar-SA"/>
        </a:p>
      </dgm:t>
    </dgm:pt>
    <dgm:pt modelId="{8E2606A6-A2B7-488D-B8E3-B00A11A036BD}" type="pres">
      <dgm:prSet presAssocID="{08115BD6-C934-4B33-9507-46560BEE8317}" presName="linearFlow" presStyleCnt="0">
        <dgm:presLayoutVars>
          <dgm:dir/>
          <dgm:resizeHandles val="exact"/>
        </dgm:presLayoutVars>
      </dgm:prSet>
      <dgm:spPr/>
      <dgm:t>
        <a:bodyPr/>
        <a:lstStyle/>
        <a:p>
          <a:pPr rtl="1"/>
          <a:endParaRPr lang="ar-SA"/>
        </a:p>
      </dgm:t>
    </dgm:pt>
    <dgm:pt modelId="{5683E887-5A75-4A6C-90FE-CC41AD0F48F2}" type="pres">
      <dgm:prSet presAssocID="{772E4DCB-4766-422F-B925-DA7875A034BD}" presName="composite" presStyleCnt="0"/>
      <dgm:spPr/>
      <dgm:t>
        <a:bodyPr/>
        <a:lstStyle/>
        <a:p>
          <a:pPr rtl="1"/>
          <a:endParaRPr lang="ar-SA"/>
        </a:p>
      </dgm:t>
    </dgm:pt>
    <dgm:pt modelId="{D67568B0-42C6-4B00-8CD1-9265E071DFC6}" type="pres">
      <dgm:prSet presAssocID="{772E4DCB-4766-422F-B925-DA7875A034BD}" presName="imgShp" presStyleLbl="fgImgPlace1" presStyleIdx="0" presStyleCnt="1"/>
      <dgm:spPr/>
      <dgm:t>
        <a:bodyPr/>
        <a:lstStyle/>
        <a:p>
          <a:pPr rtl="1"/>
          <a:endParaRPr lang="ar-SA"/>
        </a:p>
      </dgm:t>
    </dgm:pt>
    <dgm:pt modelId="{160229E3-9F4E-4963-A4AA-3BEDABD6B235}" type="pres">
      <dgm:prSet presAssocID="{772E4DCB-4766-422F-B925-DA7875A034BD}" presName="txShp" presStyleLbl="node1" presStyleIdx="0" presStyleCnt="1" custLinFactNeighborX="2674" custLinFactNeighborY="5874">
        <dgm:presLayoutVars>
          <dgm:bulletEnabled val="1"/>
        </dgm:presLayoutVars>
      </dgm:prSet>
      <dgm:spPr/>
      <dgm:t>
        <a:bodyPr/>
        <a:lstStyle/>
        <a:p>
          <a:pPr rtl="1"/>
          <a:endParaRPr lang="ar-SA"/>
        </a:p>
      </dgm:t>
    </dgm:pt>
  </dgm:ptLst>
  <dgm:cxnLst>
    <dgm:cxn modelId="{080C00FF-8964-450D-A2B2-493D40F4D64B}" type="presOf" srcId="{772E4DCB-4766-422F-B925-DA7875A034BD}" destId="{160229E3-9F4E-4963-A4AA-3BEDABD6B235}" srcOrd="0" destOrd="0" presId="urn:microsoft.com/office/officeart/2005/8/layout/vList3#1"/>
    <dgm:cxn modelId="{D3884E95-5B86-4F87-9D29-7601D583636B}" srcId="{08115BD6-C934-4B33-9507-46560BEE8317}" destId="{772E4DCB-4766-422F-B925-DA7875A034BD}" srcOrd="0" destOrd="0" parTransId="{D14C7A8C-6EB2-40B1-9A9B-C395BBFA6828}" sibTransId="{9DB6F281-F9CD-4EB3-BD05-74983683B058}"/>
    <dgm:cxn modelId="{14F57FF8-6A36-4F4D-BA49-BE976EDCC6CE}" type="presOf" srcId="{08115BD6-C934-4B33-9507-46560BEE8317}" destId="{8E2606A6-A2B7-488D-B8E3-B00A11A036BD}" srcOrd="0" destOrd="0" presId="urn:microsoft.com/office/officeart/2005/8/layout/vList3#1"/>
    <dgm:cxn modelId="{300B60DB-E782-4BE6-9131-FEBF011FAD1F}" type="presParOf" srcId="{8E2606A6-A2B7-488D-B8E3-B00A11A036BD}" destId="{5683E887-5A75-4A6C-90FE-CC41AD0F48F2}" srcOrd="0" destOrd="0" presId="urn:microsoft.com/office/officeart/2005/8/layout/vList3#1"/>
    <dgm:cxn modelId="{206254CF-50A6-4C85-9C7D-BBAA53214BC8}" type="presParOf" srcId="{5683E887-5A75-4A6C-90FE-CC41AD0F48F2}" destId="{D67568B0-42C6-4B00-8CD1-9265E071DFC6}" srcOrd="0" destOrd="0" presId="urn:microsoft.com/office/officeart/2005/8/layout/vList3#1"/>
    <dgm:cxn modelId="{A7215038-B7A9-4660-948E-AD846424EF6D}" type="presParOf" srcId="{5683E887-5A75-4A6C-90FE-CC41AD0F48F2}" destId="{160229E3-9F4E-4963-A4AA-3BEDABD6B235}"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FCD501-503F-48A5-9122-35F3318E9E81}" type="doc">
      <dgm:prSet loTypeId="urn:microsoft.com/office/officeart/2005/8/layout/venn1" loCatId="relationship" qsTypeId="urn:microsoft.com/office/officeart/2005/8/quickstyle/simple5" qsCatId="simple" csTypeId="urn:microsoft.com/office/officeart/2005/8/colors/colorful1#3" csCatId="colorful" phldr="1"/>
      <dgm:spPr/>
      <dgm:t>
        <a:bodyPr/>
        <a:lstStyle/>
        <a:p>
          <a:pPr rtl="1"/>
          <a:endParaRPr lang="ar-SA"/>
        </a:p>
      </dgm:t>
    </dgm:pt>
    <dgm:pt modelId="{9CD0360B-3670-4BB6-AA54-7375D1195049}">
      <dgm:prSet custT="1"/>
      <dgm:spPr>
        <a:effectLst>
          <a:glow rad="228600">
            <a:schemeClr val="accent3">
              <a:satMod val="175000"/>
              <a:alpha val="40000"/>
            </a:schemeClr>
          </a:glow>
        </a:effectLst>
      </dgm:spPr>
      <dgm:t>
        <a:bodyPr/>
        <a:lstStyle/>
        <a:p>
          <a:pPr algn="ctr" rtl="1"/>
          <a:r>
            <a:rPr lang="ar-SA" sz="2000" b="1" dirty="0" smtClean="0"/>
            <a:t>يركز الاهتمام على القضايا الأساسية في بناء المناهج.</a:t>
          </a:r>
          <a:endParaRPr lang="ar-SA" sz="2000" b="1" dirty="0"/>
        </a:p>
      </dgm:t>
    </dgm:pt>
    <dgm:pt modelId="{C2E9B897-F083-4CA1-830A-8B2A20E24C91}" type="parTrans" cxnId="{EAE46594-B9A7-4D2F-94D8-3D44A0F667D9}">
      <dgm:prSet/>
      <dgm:spPr/>
      <dgm:t>
        <a:bodyPr/>
        <a:lstStyle/>
        <a:p>
          <a:pPr algn="ctr" rtl="1"/>
          <a:endParaRPr lang="ar-SA"/>
        </a:p>
      </dgm:t>
    </dgm:pt>
    <dgm:pt modelId="{0D4B017E-9E2D-4C3A-9DEF-66C936BF8707}" type="sibTrans" cxnId="{EAE46594-B9A7-4D2F-94D8-3D44A0F667D9}">
      <dgm:prSet/>
      <dgm:spPr/>
      <dgm:t>
        <a:bodyPr/>
        <a:lstStyle/>
        <a:p>
          <a:pPr algn="ctr" rtl="1"/>
          <a:endParaRPr lang="ar-SA"/>
        </a:p>
      </dgm:t>
    </dgm:pt>
    <dgm:pt modelId="{24D8B89A-0293-48AD-8D01-35682C4098B7}">
      <dgm:prSet custT="1"/>
      <dgm:spPr>
        <a:effectLst>
          <a:glow rad="228600">
            <a:schemeClr val="accent3">
              <a:satMod val="175000"/>
              <a:alpha val="40000"/>
            </a:schemeClr>
          </a:glow>
        </a:effectLst>
      </dgm:spPr>
      <dgm:t>
        <a:bodyPr/>
        <a:lstStyle/>
        <a:p>
          <a:pPr algn="ctr" rtl="1"/>
          <a:r>
            <a:rPr lang="ar-SA" sz="2400" b="1" dirty="0" smtClean="0"/>
            <a:t>2ـ يزيد من احتمالية النجاح في العمل.</a:t>
          </a:r>
          <a:endParaRPr lang="en-US" sz="2400" dirty="0"/>
        </a:p>
      </dgm:t>
    </dgm:pt>
    <dgm:pt modelId="{FB0C6F19-CF26-4FB1-B443-8DA5B9C14601}" type="parTrans" cxnId="{4667EC01-DCF5-4035-958E-D8B6F0EF916C}">
      <dgm:prSet/>
      <dgm:spPr/>
      <dgm:t>
        <a:bodyPr/>
        <a:lstStyle/>
        <a:p>
          <a:pPr algn="ctr" rtl="1"/>
          <a:endParaRPr lang="ar-SA"/>
        </a:p>
      </dgm:t>
    </dgm:pt>
    <dgm:pt modelId="{EFDC3E40-CCAC-412B-BE20-408D200D9C5E}" type="sibTrans" cxnId="{4667EC01-DCF5-4035-958E-D8B6F0EF916C}">
      <dgm:prSet/>
      <dgm:spPr/>
      <dgm:t>
        <a:bodyPr/>
        <a:lstStyle/>
        <a:p>
          <a:pPr algn="ctr" rtl="1"/>
          <a:endParaRPr lang="ar-SA"/>
        </a:p>
      </dgm:t>
    </dgm:pt>
    <dgm:pt modelId="{080EDF97-FCCE-4FC6-92B0-3B47B60AEC92}">
      <dgm:prSet custT="1"/>
      <dgm:spPr>
        <a:effectLst>
          <a:glow rad="228600">
            <a:schemeClr val="accent3">
              <a:satMod val="175000"/>
              <a:alpha val="40000"/>
            </a:schemeClr>
          </a:glow>
        </a:effectLst>
      </dgm:spPr>
      <dgm:t>
        <a:bodyPr/>
        <a:lstStyle/>
        <a:p>
          <a:pPr algn="ctr" rtl="1"/>
          <a:r>
            <a:rPr lang="ar-SA" sz="2000" b="1" dirty="0" smtClean="0"/>
            <a:t>3ـ يفيد في توضيح المهارات المعقدة، وتيسير التدريب عليها.</a:t>
          </a:r>
          <a:endParaRPr lang="en-US" sz="2000" dirty="0"/>
        </a:p>
      </dgm:t>
    </dgm:pt>
    <dgm:pt modelId="{EBCE58D0-0452-49E8-AF0D-202625D18724}" type="parTrans" cxnId="{6A962B73-3A06-41A8-A3D7-D6D3A06FFFA4}">
      <dgm:prSet/>
      <dgm:spPr/>
      <dgm:t>
        <a:bodyPr/>
        <a:lstStyle/>
        <a:p>
          <a:pPr algn="ctr" rtl="1"/>
          <a:endParaRPr lang="ar-SA"/>
        </a:p>
      </dgm:t>
    </dgm:pt>
    <dgm:pt modelId="{5E75581E-301D-41A3-8CA0-9EB3D15319F7}" type="sibTrans" cxnId="{6A962B73-3A06-41A8-A3D7-D6D3A06FFFA4}">
      <dgm:prSet/>
      <dgm:spPr/>
      <dgm:t>
        <a:bodyPr/>
        <a:lstStyle/>
        <a:p>
          <a:pPr algn="ctr" rtl="1"/>
          <a:endParaRPr lang="ar-SA"/>
        </a:p>
      </dgm:t>
    </dgm:pt>
    <dgm:pt modelId="{EE75DCB1-48BF-4D38-98B3-9FEDEB2418DE}">
      <dgm:prSet custT="1"/>
      <dgm:spPr>
        <a:effectLst>
          <a:glow rad="228600">
            <a:schemeClr val="accent3">
              <a:satMod val="175000"/>
              <a:alpha val="40000"/>
            </a:schemeClr>
          </a:glow>
        </a:effectLst>
      </dgm:spPr>
      <dgm:t>
        <a:bodyPr/>
        <a:lstStyle/>
        <a:p>
          <a:pPr algn="ctr" rtl="1"/>
          <a:r>
            <a:rPr lang="ar-SA" sz="2400" b="1" dirty="0" smtClean="0"/>
            <a:t>4ـ يساعد على اكتشاف علاقات جديدة بين </a:t>
          </a:r>
          <a:r>
            <a:rPr lang="ar-SA" sz="2000" b="1" dirty="0" smtClean="0"/>
            <a:t>عناصر</a:t>
          </a:r>
          <a:r>
            <a:rPr lang="ar-SA" sz="2400" b="1" dirty="0" smtClean="0"/>
            <a:t> النظام.</a:t>
          </a:r>
          <a:endParaRPr lang="en-US" sz="2400" dirty="0"/>
        </a:p>
      </dgm:t>
    </dgm:pt>
    <dgm:pt modelId="{272F6137-2A48-4562-AEE3-C8451DB569D1}" type="parTrans" cxnId="{2C5EACC6-7CE7-4A85-BD3D-A7E6E695A7AD}">
      <dgm:prSet/>
      <dgm:spPr/>
      <dgm:t>
        <a:bodyPr/>
        <a:lstStyle/>
        <a:p>
          <a:pPr algn="ctr" rtl="1"/>
          <a:endParaRPr lang="ar-SA"/>
        </a:p>
      </dgm:t>
    </dgm:pt>
    <dgm:pt modelId="{5C28F271-3427-4063-B005-D17FCC948A33}" type="sibTrans" cxnId="{2C5EACC6-7CE7-4A85-BD3D-A7E6E695A7AD}">
      <dgm:prSet/>
      <dgm:spPr/>
      <dgm:t>
        <a:bodyPr/>
        <a:lstStyle/>
        <a:p>
          <a:pPr algn="ctr" rtl="1"/>
          <a:endParaRPr lang="ar-SA"/>
        </a:p>
      </dgm:t>
    </dgm:pt>
    <dgm:pt modelId="{DB294E1F-8A5C-4B77-A9DA-BFAF552A3CFC}" type="pres">
      <dgm:prSet presAssocID="{03FCD501-503F-48A5-9122-35F3318E9E81}" presName="compositeShape" presStyleCnt="0">
        <dgm:presLayoutVars>
          <dgm:chMax val="7"/>
          <dgm:dir/>
          <dgm:resizeHandles val="exact"/>
        </dgm:presLayoutVars>
      </dgm:prSet>
      <dgm:spPr/>
      <dgm:t>
        <a:bodyPr/>
        <a:lstStyle/>
        <a:p>
          <a:pPr rtl="1"/>
          <a:endParaRPr lang="ar-SA"/>
        </a:p>
      </dgm:t>
    </dgm:pt>
    <dgm:pt modelId="{08869A59-BE90-4F01-A5D0-4B61FA1A3F1D}" type="pres">
      <dgm:prSet presAssocID="{9CD0360B-3670-4BB6-AA54-7375D1195049}" presName="circ1" presStyleLbl="vennNode1" presStyleIdx="0" presStyleCnt="4" custScaleX="129277" custLinFactNeighborX="9696" custLinFactNeighborY="-1923"/>
      <dgm:spPr/>
      <dgm:t>
        <a:bodyPr/>
        <a:lstStyle/>
        <a:p>
          <a:pPr rtl="1"/>
          <a:endParaRPr lang="ar-SA"/>
        </a:p>
      </dgm:t>
    </dgm:pt>
    <dgm:pt modelId="{5BAE04FC-2B67-4CC7-BAB8-574B046EDF11}" type="pres">
      <dgm:prSet presAssocID="{9CD0360B-3670-4BB6-AA54-7375D1195049}" presName="circ1Tx" presStyleLbl="revTx" presStyleIdx="0" presStyleCnt="0">
        <dgm:presLayoutVars>
          <dgm:chMax val="0"/>
          <dgm:chPref val="0"/>
          <dgm:bulletEnabled val="1"/>
        </dgm:presLayoutVars>
      </dgm:prSet>
      <dgm:spPr/>
      <dgm:t>
        <a:bodyPr/>
        <a:lstStyle/>
        <a:p>
          <a:pPr rtl="1"/>
          <a:endParaRPr lang="ar-SA"/>
        </a:p>
      </dgm:t>
    </dgm:pt>
    <dgm:pt modelId="{8F72A015-E886-471F-8E74-F6A67B26FD22}" type="pres">
      <dgm:prSet presAssocID="{24D8B89A-0293-48AD-8D01-35682C4098B7}" presName="circ2" presStyleLbl="vennNode1" presStyleIdx="1" presStyleCnt="4" custScaleX="200544" custScaleY="101415" custLinFactNeighborX="36145"/>
      <dgm:spPr/>
      <dgm:t>
        <a:bodyPr/>
        <a:lstStyle/>
        <a:p>
          <a:pPr rtl="1"/>
          <a:endParaRPr lang="ar-SA"/>
        </a:p>
      </dgm:t>
    </dgm:pt>
    <dgm:pt modelId="{84A4E57C-2D9F-4357-B1FE-1B272F7A85BA}" type="pres">
      <dgm:prSet presAssocID="{24D8B89A-0293-48AD-8D01-35682C4098B7}" presName="circ2Tx" presStyleLbl="revTx" presStyleIdx="0" presStyleCnt="0">
        <dgm:presLayoutVars>
          <dgm:chMax val="0"/>
          <dgm:chPref val="0"/>
          <dgm:bulletEnabled val="1"/>
        </dgm:presLayoutVars>
      </dgm:prSet>
      <dgm:spPr/>
      <dgm:t>
        <a:bodyPr/>
        <a:lstStyle/>
        <a:p>
          <a:pPr rtl="1"/>
          <a:endParaRPr lang="ar-SA"/>
        </a:p>
      </dgm:t>
    </dgm:pt>
    <dgm:pt modelId="{19C8801B-13E1-467F-9714-54A57EFED79B}" type="pres">
      <dgm:prSet presAssocID="{080EDF97-FCCE-4FC6-92B0-3B47B60AEC92}" presName="circ3" presStyleLbl="vennNode1" presStyleIdx="2" presStyleCnt="4" custScaleX="127730" custLinFactNeighborX="5863" custLinFactNeighborY="1923"/>
      <dgm:spPr/>
      <dgm:t>
        <a:bodyPr/>
        <a:lstStyle/>
        <a:p>
          <a:pPr rtl="1"/>
          <a:endParaRPr lang="ar-SA"/>
        </a:p>
      </dgm:t>
    </dgm:pt>
    <dgm:pt modelId="{A1E89EC6-939D-482C-98E3-DFB53909515A}" type="pres">
      <dgm:prSet presAssocID="{080EDF97-FCCE-4FC6-92B0-3B47B60AEC92}" presName="circ3Tx" presStyleLbl="revTx" presStyleIdx="0" presStyleCnt="0">
        <dgm:presLayoutVars>
          <dgm:chMax val="0"/>
          <dgm:chPref val="0"/>
          <dgm:bulletEnabled val="1"/>
        </dgm:presLayoutVars>
      </dgm:prSet>
      <dgm:spPr/>
      <dgm:t>
        <a:bodyPr/>
        <a:lstStyle/>
        <a:p>
          <a:pPr rtl="1"/>
          <a:endParaRPr lang="ar-SA"/>
        </a:p>
      </dgm:t>
    </dgm:pt>
    <dgm:pt modelId="{0755F516-1159-4340-BB45-7F6BE2ECA89B}" type="pres">
      <dgm:prSet presAssocID="{EE75DCB1-48BF-4D38-98B3-9FEDEB2418DE}" presName="circ4" presStyleLbl="vennNode1" presStyleIdx="3" presStyleCnt="4" custScaleX="192233" custLinFactNeighborX="-41569"/>
      <dgm:spPr/>
      <dgm:t>
        <a:bodyPr/>
        <a:lstStyle/>
        <a:p>
          <a:pPr rtl="1"/>
          <a:endParaRPr lang="ar-SA"/>
        </a:p>
      </dgm:t>
    </dgm:pt>
    <dgm:pt modelId="{34652E47-27F7-4B19-AADA-49C83A374193}" type="pres">
      <dgm:prSet presAssocID="{EE75DCB1-48BF-4D38-98B3-9FEDEB2418DE}" presName="circ4Tx" presStyleLbl="revTx" presStyleIdx="0" presStyleCnt="0">
        <dgm:presLayoutVars>
          <dgm:chMax val="0"/>
          <dgm:chPref val="0"/>
          <dgm:bulletEnabled val="1"/>
        </dgm:presLayoutVars>
      </dgm:prSet>
      <dgm:spPr/>
      <dgm:t>
        <a:bodyPr/>
        <a:lstStyle/>
        <a:p>
          <a:pPr rtl="1"/>
          <a:endParaRPr lang="ar-SA"/>
        </a:p>
      </dgm:t>
    </dgm:pt>
  </dgm:ptLst>
  <dgm:cxnLst>
    <dgm:cxn modelId="{5BBA5E20-9110-42F6-A273-20B3EC99EA58}" type="presOf" srcId="{24D8B89A-0293-48AD-8D01-35682C4098B7}" destId="{84A4E57C-2D9F-4357-B1FE-1B272F7A85BA}" srcOrd="1" destOrd="0" presId="urn:microsoft.com/office/officeart/2005/8/layout/venn1"/>
    <dgm:cxn modelId="{7C88812E-2ED5-4138-8566-79B714B63D5F}" type="presOf" srcId="{24D8B89A-0293-48AD-8D01-35682C4098B7}" destId="{8F72A015-E886-471F-8E74-F6A67B26FD22}" srcOrd="0" destOrd="0" presId="urn:microsoft.com/office/officeart/2005/8/layout/venn1"/>
    <dgm:cxn modelId="{0BC64655-6C7C-4F78-ABD6-DD36678C5424}" type="presOf" srcId="{EE75DCB1-48BF-4D38-98B3-9FEDEB2418DE}" destId="{0755F516-1159-4340-BB45-7F6BE2ECA89B}" srcOrd="0" destOrd="0" presId="urn:microsoft.com/office/officeart/2005/8/layout/venn1"/>
    <dgm:cxn modelId="{383D4B55-610B-45FA-9FF2-0FF06F32CB86}" type="presOf" srcId="{EE75DCB1-48BF-4D38-98B3-9FEDEB2418DE}" destId="{34652E47-27F7-4B19-AADA-49C83A374193}" srcOrd="1" destOrd="0" presId="urn:microsoft.com/office/officeart/2005/8/layout/venn1"/>
    <dgm:cxn modelId="{21DDA06B-371A-44ED-AA2F-1E3B9BC9D5A8}" type="presOf" srcId="{03FCD501-503F-48A5-9122-35F3318E9E81}" destId="{DB294E1F-8A5C-4B77-A9DA-BFAF552A3CFC}" srcOrd="0" destOrd="0" presId="urn:microsoft.com/office/officeart/2005/8/layout/venn1"/>
    <dgm:cxn modelId="{4667EC01-DCF5-4035-958E-D8B6F0EF916C}" srcId="{03FCD501-503F-48A5-9122-35F3318E9E81}" destId="{24D8B89A-0293-48AD-8D01-35682C4098B7}" srcOrd="1" destOrd="0" parTransId="{FB0C6F19-CF26-4FB1-B443-8DA5B9C14601}" sibTransId="{EFDC3E40-CCAC-412B-BE20-408D200D9C5E}"/>
    <dgm:cxn modelId="{2CAA0067-E518-443D-A865-BE52C88C736A}" type="presOf" srcId="{080EDF97-FCCE-4FC6-92B0-3B47B60AEC92}" destId="{19C8801B-13E1-467F-9714-54A57EFED79B}" srcOrd="0" destOrd="0" presId="urn:microsoft.com/office/officeart/2005/8/layout/venn1"/>
    <dgm:cxn modelId="{2C5EACC6-7CE7-4A85-BD3D-A7E6E695A7AD}" srcId="{03FCD501-503F-48A5-9122-35F3318E9E81}" destId="{EE75DCB1-48BF-4D38-98B3-9FEDEB2418DE}" srcOrd="3" destOrd="0" parTransId="{272F6137-2A48-4562-AEE3-C8451DB569D1}" sibTransId="{5C28F271-3427-4063-B005-D17FCC948A33}"/>
    <dgm:cxn modelId="{0A97ABCB-C7A6-4692-B1B4-CA6CE800FD72}" type="presOf" srcId="{9CD0360B-3670-4BB6-AA54-7375D1195049}" destId="{08869A59-BE90-4F01-A5D0-4B61FA1A3F1D}" srcOrd="0" destOrd="0" presId="urn:microsoft.com/office/officeart/2005/8/layout/venn1"/>
    <dgm:cxn modelId="{EAE46594-B9A7-4D2F-94D8-3D44A0F667D9}" srcId="{03FCD501-503F-48A5-9122-35F3318E9E81}" destId="{9CD0360B-3670-4BB6-AA54-7375D1195049}" srcOrd="0" destOrd="0" parTransId="{C2E9B897-F083-4CA1-830A-8B2A20E24C91}" sibTransId="{0D4B017E-9E2D-4C3A-9DEF-66C936BF8707}"/>
    <dgm:cxn modelId="{774CEA80-4CCB-4DB8-A93A-5B553BA07939}" type="presOf" srcId="{080EDF97-FCCE-4FC6-92B0-3B47B60AEC92}" destId="{A1E89EC6-939D-482C-98E3-DFB53909515A}" srcOrd="1" destOrd="0" presId="urn:microsoft.com/office/officeart/2005/8/layout/venn1"/>
    <dgm:cxn modelId="{96F065FD-FCBD-4F34-8957-53C9F49DC61B}" type="presOf" srcId="{9CD0360B-3670-4BB6-AA54-7375D1195049}" destId="{5BAE04FC-2B67-4CC7-BAB8-574B046EDF11}" srcOrd="1" destOrd="0" presId="urn:microsoft.com/office/officeart/2005/8/layout/venn1"/>
    <dgm:cxn modelId="{6A962B73-3A06-41A8-A3D7-D6D3A06FFFA4}" srcId="{03FCD501-503F-48A5-9122-35F3318E9E81}" destId="{080EDF97-FCCE-4FC6-92B0-3B47B60AEC92}" srcOrd="2" destOrd="0" parTransId="{EBCE58D0-0452-49E8-AF0D-202625D18724}" sibTransId="{5E75581E-301D-41A3-8CA0-9EB3D15319F7}"/>
    <dgm:cxn modelId="{6B541BBE-206D-40D8-BE0A-34606C1C0DC9}" type="presParOf" srcId="{DB294E1F-8A5C-4B77-A9DA-BFAF552A3CFC}" destId="{08869A59-BE90-4F01-A5D0-4B61FA1A3F1D}" srcOrd="0" destOrd="0" presId="urn:microsoft.com/office/officeart/2005/8/layout/venn1"/>
    <dgm:cxn modelId="{B2847BEA-E1C0-4A84-A411-6429BECC3705}" type="presParOf" srcId="{DB294E1F-8A5C-4B77-A9DA-BFAF552A3CFC}" destId="{5BAE04FC-2B67-4CC7-BAB8-574B046EDF11}" srcOrd="1" destOrd="0" presId="urn:microsoft.com/office/officeart/2005/8/layout/venn1"/>
    <dgm:cxn modelId="{36DA9A94-766C-4B9C-8B36-534FE17F154F}" type="presParOf" srcId="{DB294E1F-8A5C-4B77-A9DA-BFAF552A3CFC}" destId="{8F72A015-E886-471F-8E74-F6A67B26FD22}" srcOrd="2" destOrd="0" presId="urn:microsoft.com/office/officeart/2005/8/layout/venn1"/>
    <dgm:cxn modelId="{0D321F23-E2DB-45C1-AAE0-29345A40C7D1}" type="presParOf" srcId="{DB294E1F-8A5C-4B77-A9DA-BFAF552A3CFC}" destId="{84A4E57C-2D9F-4357-B1FE-1B272F7A85BA}" srcOrd="3" destOrd="0" presId="urn:microsoft.com/office/officeart/2005/8/layout/venn1"/>
    <dgm:cxn modelId="{77FF6E5E-C742-4CA6-B267-497E566B4302}" type="presParOf" srcId="{DB294E1F-8A5C-4B77-A9DA-BFAF552A3CFC}" destId="{19C8801B-13E1-467F-9714-54A57EFED79B}" srcOrd="4" destOrd="0" presId="urn:microsoft.com/office/officeart/2005/8/layout/venn1"/>
    <dgm:cxn modelId="{B238E906-E9D7-47D7-A984-A67DA60ED870}" type="presParOf" srcId="{DB294E1F-8A5C-4B77-A9DA-BFAF552A3CFC}" destId="{A1E89EC6-939D-482C-98E3-DFB53909515A}" srcOrd="5" destOrd="0" presId="urn:microsoft.com/office/officeart/2005/8/layout/venn1"/>
    <dgm:cxn modelId="{BA3546DD-95C9-414E-9BCA-026111EEEE7C}" type="presParOf" srcId="{DB294E1F-8A5C-4B77-A9DA-BFAF552A3CFC}" destId="{0755F516-1159-4340-BB45-7F6BE2ECA89B}" srcOrd="6" destOrd="0" presId="urn:microsoft.com/office/officeart/2005/8/layout/venn1"/>
    <dgm:cxn modelId="{CB7BF1F0-3713-4EA5-9FA5-B8B472CB2CA3}" type="presParOf" srcId="{DB294E1F-8A5C-4B77-A9DA-BFAF552A3CFC}" destId="{34652E47-27F7-4B19-AADA-49C83A374193}" srcOrd="7" destOrd="0" presId="urn:microsoft.com/office/officeart/2005/8/layout/ven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867D037-D8BA-4596-B407-F2073196A478}" type="doc">
      <dgm:prSet loTypeId="urn:microsoft.com/office/officeart/2005/8/layout/hProcess9" loCatId="process" qsTypeId="urn:microsoft.com/office/officeart/2005/8/quickstyle/simple1" qsCatId="simple" csTypeId="urn:microsoft.com/office/officeart/2005/8/colors/accent0_1" csCatId="mainScheme" phldr="1"/>
      <dgm:spPr/>
      <dgm:t>
        <a:bodyPr/>
        <a:lstStyle/>
        <a:p>
          <a:pPr rtl="1"/>
          <a:endParaRPr lang="ar-SA"/>
        </a:p>
      </dgm:t>
    </dgm:pt>
    <dgm:pt modelId="{5C48C0F7-F162-45F1-A7B6-37ECEE277A78}">
      <dgm:prSet custT="1"/>
      <dgm:spPr>
        <a:ln w="38100">
          <a:solidFill>
            <a:schemeClr val="accent6">
              <a:lumMod val="75000"/>
            </a:schemeClr>
          </a:solidFill>
        </a:ln>
        <a:effectLst>
          <a:glow rad="63500">
            <a:schemeClr val="accent4">
              <a:satMod val="175000"/>
              <a:alpha val="40000"/>
            </a:schemeClr>
          </a:glow>
        </a:effectLst>
      </dgm:spPr>
      <dgm:t>
        <a:bodyPr/>
        <a:lstStyle/>
        <a:p>
          <a:pPr rtl="1"/>
          <a:r>
            <a:rPr lang="ar-SA" sz="1800" b="1" dirty="0" smtClean="0"/>
            <a:t>ولد العالم رالف تايلر في عام 1902م.</a:t>
          </a:r>
          <a:endParaRPr lang="ar-SA" sz="1800" dirty="0"/>
        </a:p>
      </dgm:t>
    </dgm:pt>
    <dgm:pt modelId="{69371938-AAF7-408B-BC63-26E599A7BB6F}" type="parTrans" cxnId="{781FA3AA-6222-4965-A5D3-AF977EF5B683}">
      <dgm:prSet/>
      <dgm:spPr/>
      <dgm:t>
        <a:bodyPr/>
        <a:lstStyle/>
        <a:p>
          <a:pPr rtl="1"/>
          <a:endParaRPr lang="ar-SA"/>
        </a:p>
      </dgm:t>
    </dgm:pt>
    <dgm:pt modelId="{E1EA9C17-6AF0-4B7A-93FB-67CF9506150E}" type="sibTrans" cxnId="{781FA3AA-6222-4965-A5D3-AF977EF5B683}">
      <dgm:prSet/>
      <dgm:spPr/>
      <dgm:t>
        <a:bodyPr/>
        <a:lstStyle/>
        <a:p>
          <a:pPr rtl="1"/>
          <a:endParaRPr lang="ar-SA"/>
        </a:p>
      </dgm:t>
    </dgm:pt>
    <dgm:pt modelId="{9E63F056-C31C-4B64-B33D-5B85356F8D48}">
      <dgm:prSet custT="1"/>
      <dgm:spPr>
        <a:ln w="38100">
          <a:solidFill>
            <a:schemeClr val="accent6">
              <a:lumMod val="75000"/>
            </a:schemeClr>
          </a:solidFill>
        </a:ln>
        <a:effectLst>
          <a:glow rad="63500">
            <a:schemeClr val="accent4">
              <a:satMod val="175000"/>
              <a:alpha val="40000"/>
            </a:schemeClr>
          </a:glow>
        </a:effectLst>
      </dgm:spPr>
      <dgm:t>
        <a:bodyPr/>
        <a:lstStyle/>
        <a:p>
          <a:pPr rtl="1"/>
          <a:r>
            <a:rPr lang="ar-SA" sz="1400" b="1" dirty="0" smtClean="0"/>
            <a:t>ـ حصل على درجة البكالوريوس في عام 1921 م، </a:t>
          </a:r>
        </a:p>
        <a:p>
          <a:pPr rtl="1"/>
          <a:r>
            <a:rPr lang="ar-SA" sz="1400" b="1" dirty="0" smtClean="0"/>
            <a:t>في سن التاسعة عشر، ثم عمل  كمدرس </a:t>
          </a:r>
          <a:r>
            <a:rPr lang="ar-SA" sz="1600" b="1" dirty="0" smtClean="0"/>
            <a:t>علوم</a:t>
          </a:r>
          <a:r>
            <a:rPr lang="ar-SA" sz="1400" b="1" dirty="0" smtClean="0"/>
            <a:t> في مدرسة ثانوية. </a:t>
          </a:r>
          <a:endParaRPr lang="ar-SA" sz="1400" dirty="0"/>
        </a:p>
      </dgm:t>
    </dgm:pt>
    <dgm:pt modelId="{82860DA5-26C1-43F7-85D0-4B5813CED74F}" type="parTrans" cxnId="{D4F8238D-227B-4DF5-A8CA-AF29915A782E}">
      <dgm:prSet/>
      <dgm:spPr/>
      <dgm:t>
        <a:bodyPr/>
        <a:lstStyle/>
        <a:p>
          <a:pPr rtl="1"/>
          <a:endParaRPr lang="ar-SA"/>
        </a:p>
      </dgm:t>
    </dgm:pt>
    <dgm:pt modelId="{6D8A89E8-A3A2-4246-A485-C891D7A588D7}" type="sibTrans" cxnId="{D4F8238D-227B-4DF5-A8CA-AF29915A782E}">
      <dgm:prSet/>
      <dgm:spPr/>
      <dgm:t>
        <a:bodyPr/>
        <a:lstStyle/>
        <a:p>
          <a:pPr rtl="1"/>
          <a:endParaRPr lang="ar-SA"/>
        </a:p>
      </dgm:t>
    </dgm:pt>
    <dgm:pt modelId="{9F7FA46C-69DC-46C0-BAF7-2CA2272B51F1}">
      <dgm:prSet custT="1"/>
      <dgm:spPr>
        <a:ln w="38100">
          <a:solidFill>
            <a:schemeClr val="accent6">
              <a:lumMod val="75000"/>
            </a:schemeClr>
          </a:solidFill>
        </a:ln>
        <a:effectLst>
          <a:glow rad="63500">
            <a:schemeClr val="accent4">
              <a:satMod val="175000"/>
              <a:alpha val="40000"/>
            </a:schemeClr>
          </a:glow>
        </a:effectLst>
      </dgm:spPr>
      <dgm:t>
        <a:bodyPr/>
        <a:lstStyle/>
        <a:p>
          <a:pPr rtl="1"/>
          <a:r>
            <a:rPr lang="ar-SA" sz="1800" b="1" dirty="0" smtClean="0"/>
            <a:t>ـ حصل على درجة الماجستير في عام 1923م، والدكتوراه في عام 1927م.</a:t>
          </a:r>
          <a:endParaRPr lang="ar-SA" sz="1800" dirty="0"/>
        </a:p>
      </dgm:t>
    </dgm:pt>
    <dgm:pt modelId="{F61A983A-8DED-40A1-8662-FC497DE3A337}" type="parTrans" cxnId="{3F818200-4109-4F21-BC8B-7558A64065DE}">
      <dgm:prSet/>
      <dgm:spPr/>
      <dgm:t>
        <a:bodyPr/>
        <a:lstStyle/>
        <a:p>
          <a:pPr rtl="1"/>
          <a:endParaRPr lang="ar-SA"/>
        </a:p>
      </dgm:t>
    </dgm:pt>
    <dgm:pt modelId="{EC5A4A93-E0F7-43A6-B6CA-F9DEE346B441}" type="sibTrans" cxnId="{3F818200-4109-4F21-BC8B-7558A64065DE}">
      <dgm:prSet/>
      <dgm:spPr/>
      <dgm:t>
        <a:bodyPr/>
        <a:lstStyle/>
        <a:p>
          <a:pPr rtl="1"/>
          <a:endParaRPr lang="ar-SA"/>
        </a:p>
      </dgm:t>
    </dgm:pt>
    <dgm:pt modelId="{30CA667B-E073-4BA3-AC5E-D5505592ED76}">
      <dgm:prSet custT="1"/>
      <dgm:spPr>
        <a:ln w="38100">
          <a:solidFill>
            <a:schemeClr val="accent6">
              <a:lumMod val="75000"/>
            </a:schemeClr>
          </a:solidFill>
        </a:ln>
        <a:effectLst>
          <a:glow rad="63500">
            <a:schemeClr val="accent4">
              <a:satMod val="175000"/>
              <a:alpha val="40000"/>
            </a:schemeClr>
          </a:glow>
        </a:effectLst>
      </dgm:spPr>
      <dgm:t>
        <a:bodyPr/>
        <a:lstStyle/>
        <a:p>
          <a:pPr rtl="1"/>
          <a:r>
            <a:rPr lang="ar-SA" sz="1600" b="1" dirty="0" smtClean="0"/>
            <a:t>ـ كان أول تعيين لتايلر في جامعة ولاية كارولينا الشمالية في عام 1927م،</a:t>
          </a:r>
        </a:p>
        <a:p>
          <a:pPr rtl="1"/>
          <a:r>
            <a:rPr lang="ar-SA" sz="1600" b="1" dirty="0" smtClean="0"/>
            <a:t> </a:t>
          </a:r>
        </a:p>
        <a:p>
          <a:pPr rtl="1"/>
          <a:r>
            <a:rPr lang="ar-SA" sz="1600" b="1" dirty="0" smtClean="0"/>
            <a:t>حيث كان يعمل مع المعلمين لتحسين المناهج الدراسية.</a:t>
          </a:r>
        </a:p>
        <a:p>
          <a:pPr rtl="1"/>
          <a:r>
            <a:rPr lang="ar-SA" sz="1600" b="1" dirty="0" smtClean="0"/>
            <a:t> </a:t>
          </a:r>
        </a:p>
        <a:p>
          <a:pPr rtl="1"/>
          <a:r>
            <a:rPr lang="ar-SA" sz="1600" b="1" dirty="0" smtClean="0"/>
            <a:t>وفي وقت لاحق من  عام 1927م، انضم تايلر إلى أعضاء هيئة التدريس في جامعة ولاية أوهايو،</a:t>
          </a:r>
        </a:p>
        <a:p>
          <a:pPr rtl="1"/>
          <a:r>
            <a:rPr lang="ar-SA" sz="1600" b="1" dirty="0" smtClean="0"/>
            <a:t> </a:t>
          </a:r>
        </a:p>
        <a:p>
          <a:pPr rtl="1"/>
          <a:r>
            <a:rPr lang="ar-SA" sz="1600" b="1" dirty="0" smtClean="0"/>
            <a:t>وكان له دور كبير في  تحسين التدريس فيها، وزيادة الاحتفاظ بحق الطالب. </a:t>
          </a:r>
          <a:endParaRPr lang="ar-SA" sz="1600" dirty="0"/>
        </a:p>
      </dgm:t>
    </dgm:pt>
    <dgm:pt modelId="{79AAE2E4-B44D-4693-B72A-063F1CEFB538}" type="parTrans" cxnId="{38C12212-4633-43C7-93C3-B383DE2B2A2E}">
      <dgm:prSet/>
      <dgm:spPr/>
      <dgm:t>
        <a:bodyPr/>
        <a:lstStyle/>
        <a:p>
          <a:pPr rtl="1"/>
          <a:endParaRPr lang="ar-SA"/>
        </a:p>
      </dgm:t>
    </dgm:pt>
    <dgm:pt modelId="{189CB43D-268E-4B79-AE37-9DA9C9516994}" type="sibTrans" cxnId="{38C12212-4633-43C7-93C3-B383DE2B2A2E}">
      <dgm:prSet/>
      <dgm:spPr/>
      <dgm:t>
        <a:bodyPr/>
        <a:lstStyle/>
        <a:p>
          <a:pPr rtl="1"/>
          <a:endParaRPr lang="ar-SA"/>
        </a:p>
      </dgm:t>
    </dgm:pt>
    <dgm:pt modelId="{281B65D4-0D67-4C15-91AF-88412904C5CD}">
      <dgm:prSet custT="1"/>
      <dgm:spPr>
        <a:ln w="38100">
          <a:solidFill>
            <a:schemeClr val="accent6">
              <a:lumMod val="75000"/>
            </a:schemeClr>
          </a:solidFill>
        </a:ln>
        <a:effectLst>
          <a:glow rad="63500">
            <a:schemeClr val="accent4">
              <a:satMod val="175000"/>
              <a:alpha val="40000"/>
            </a:schemeClr>
          </a:glow>
        </a:effectLst>
      </dgm:spPr>
      <dgm:t>
        <a:bodyPr/>
        <a:lstStyle/>
        <a:p>
          <a:pPr rtl="1"/>
          <a:r>
            <a:rPr lang="ar-SA" sz="1800" b="1" dirty="0" smtClean="0"/>
            <a:t>ـ تولى تايلر رئاسة موظفي التقييم "ثماني سنوات " من أجل معالجة ضيق وجمود في مناهج المدارس الثانوية.</a:t>
          </a:r>
          <a:endParaRPr lang="ar-SA" sz="1800" b="1" dirty="0"/>
        </a:p>
      </dgm:t>
    </dgm:pt>
    <dgm:pt modelId="{C69E3D1C-D8CA-46C1-BCE3-9256C1794001}" type="parTrans" cxnId="{DAB589D2-6A87-45AD-840E-8D65B8D3037F}">
      <dgm:prSet/>
      <dgm:spPr/>
      <dgm:t>
        <a:bodyPr/>
        <a:lstStyle/>
        <a:p>
          <a:pPr rtl="1"/>
          <a:endParaRPr lang="ar-SA"/>
        </a:p>
      </dgm:t>
    </dgm:pt>
    <dgm:pt modelId="{FB665C87-E26A-4250-BE71-DA079F69AD67}" type="sibTrans" cxnId="{DAB589D2-6A87-45AD-840E-8D65B8D3037F}">
      <dgm:prSet/>
      <dgm:spPr/>
      <dgm:t>
        <a:bodyPr/>
        <a:lstStyle/>
        <a:p>
          <a:pPr rtl="1"/>
          <a:endParaRPr lang="ar-SA"/>
        </a:p>
      </dgm:t>
    </dgm:pt>
    <dgm:pt modelId="{8D89BFEA-1092-4531-BC4A-5965A1B7AB1D}">
      <dgm:prSet custT="1"/>
      <dgm:spPr>
        <a:ln w="38100">
          <a:solidFill>
            <a:schemeClr val="accent6">
              <a:lumMod val="75000"/>
            </a:schemeClr>
          </a:solidFill>
        </a:ln>
        <a:effectLst>
          <a:glow rad="63500">
            <a:schemeClr val="accent4">
              <a:satMod val="175000"/>
              <a:alpha val="40000"/>
            </a:schemeClr>
          </a:glow>
        </a:effectLst>
      </dgm:spPr>
      <dgm:t>
        <a:bodyPr/>
        <a:lstStyle/>
        <a:p>
          <a:pPr rtl="1"/>
          <a:r>
            <a:rPr lang="ar-SA" sz="1600" b="1" dirty="0" smtClean="0"/>
            <a:t>ـ انشغل تايلر بعرض وتحليل وتفسير المنهج الدراسي، </a:t>
          </a:r>
        </a:p>
        <a:p>
          <a:pPr rtl="1"/>
          <a:endParaRPr lang="ar-SA" sz="1600" b="1" dirty="0" smtClean="0"/>
        </a:p>
        <a:p>
          <a:pPr rtl="1"/>
          <a:r>
            <a:rPr lang="ar-SA" sz="1600" b="1" dirty="0" smtClean="0"/>
            <a:t>ويظهر ذلك من خلال كتابه المبادئ الرئيسية للمناهج وطرق التدريس في (1949م). </a:t>
          </a:r>
        </a:p>
        <a:p>
          <a:pPr rtl="1"/>
          <a:endParaRPr lang="ar-SA" sz="1600" b="1" dirty="0" smtClean="0"/>
        </a:p>
        <a:p>
          <a:pPr rtl="1"/>
          <a:r>
            <a:rPr lang="ar-SA" sz="1600" b="1" dirty="0" smtClean="0"/>
            <a:t>له أثر في تشكيل المناهج والتصميم التعليمي حتى يومنا هذا. </a:t>
          </a:r>
          <a:endParaRPr lang="ar-SA" sz="1600" b="1" dirty="0"/>
        </a:p>
      </dgm:t>
    </dgm:pt>
    <dgm:pt modelId="{D93A7BFE-83AD-4D17-A321-D4FEB750E7DF}" type="parTrans" cxnId="{9EAB2915-1F73-44B4-B7FD-841F9C7EDCD8}">
      <dgm:prSet/>
      <dgm:spPr/>
      <dgm:t>
        <a:bodyPr/>
        <a:lstStyle/>
        <a:p>
          <a:pPr rtl="1"/>
          <a:endParaRPr lang="ar-SA"/>
        </a:p>
      </dgm:t>
    </dgm:pt>
    <dgm:pt modelId="{8BDB4C42-B312-40E0-A106-DB39E7372D5D}" type="sibTrans" cxnId="{9EAB2915-1F73-44B4-B7FD-841F9C7EDCD8}">
      <dgm:prSet/>
      <dgm:spPr/>
      <dgm:t>
        <a:bodyPr/>
        <a:lstStyle/>
        <a:p>
          <a:pPr rtl="1"/>
          <a:endParaRPr lang="ar-SA"/>
        </a:p>
      </dgm:t>
    </dgm:pt>
    <dgm:pt modelId="{4F55501E-3F9D-42AD-8655-11067EB6F5A2}" type="pres">
      <dgm:prSet presAssocID="{0867D037-D8BA-4596-B407-F2073196A478}" presName="CompostProcess" presStyleCnt="0">
        <dgm:presLayoutVars>
          <dgm:dir/>
          <dgm:resizeHandles val="exact"/>
        </dgm:presLayoutVars>
      </dgm:prSet>
      <dgm:spPr/>
      <dgm:t>
        <a:bodyPr/>
        <a:lstStyle/>
        <a:p>
          <a:pPr rtl="1"/>
          <a:endParaRPr lang="ar-SA"/>
        </a:p>
      </dgm:t>
    </dgm:pt>
    <dgm:pt modelId="{A05D739D-9306-4E52-A899-5CA5178CF97A}" type="pres">
      <dgm:prSet presAssocID="{0867D037-D8BA-4596-B407-F2073196A478}" presName="arrow" presStyleLbl="bgShp" presStyleIdx="0" presStyleCnt="1"/>
      <dgm:spPr>
        <a:solidFill>
          <a:schemeClr val="accent4">
            <a:lumMod val="60000"/>
            <a:lumOff val="40000"/>
          </a:schemeClr>
        </a:solidFill>
        <a:ln w="38100">
          <a:solidFill>
            <a:schemeClr val="accent6">
              <a:lumMod val="75000"/>
            </a:schemeClr>
          </a:solidFill>
        </a:ln>
        <a:effectLst>
          <a:glow rad="63500">
            <a:schemeClr val="accent4">
              <a:satMod val="175000"/>
              <a:alpha val="40000"/>
            </a:schemeClr>
          </a:glow>
        </a:effectLst>
      </dgm:spPr>
      <dgm:t>
        <a:bodyPr/>
        <a:lstStyle/>
        <a:p>
          <a:pPr rtl="1"/>
          <a:endParaRPr lang="ar-SA"/>
        </a:p>
      </dgm:t>
    </dgm:pt>
    <dgm:pt modelId="{4F0293E8-3D34-4A17-8F78-75F101B18AC7}" type="pres">
      <dgm:prSet presAssocID="{0867D037-D8BA-4596-B407-F2073196A478}" presName="linearProcess" presStyleCnt="0"/>
      <dgm:spPr/>
      <dgm:t>
        <a:bodyPr/>
        <a:lstStyle/>
        <a:p>
          <a:pPr rtl="1"/>
          <a:endParaRPr lang="ar-SA"/>
        </a:p>
      </dgm:t>
    </dgm:pt>
    <dgm:pt modelId="{FA74B113-55F9-4565-8910-08DF2BF7553E}" type="pres">
      <dgm:prSet presAssocID="{5C48C0F7-F162-45F1-A7B6-37ECEE277A78}" presName="textNode" presStyleLbl="node1" presStyleIdx="0" presStyleCnt="6" custScaleX="77296">
        <dgm:presLayoutVars>
          <dgm:bulletEnabled val="1"/>
        </dgm:presLayoutVars>
      </dgm:prSet>
      <dgm:spPr/>
      <dgm:t>
        <a:bodyPr/>
        <a:lstStyle/>
        <a:p>
          <a:pPr rtl="1"/>
          <a:endParaRPr lang="ar-SA"/>
        </a:p>
      </dgm:t>
    </dgm:pt>
    <dgm:pt modelId="{9B9747D3-6249-43AD-95E1-44A211658715}" type="pres">
      <dgm:prSet presAssocID="{E1EA9C17-6AF0-4B7A-93FB-67CF9506150E}" presName="sibTrans" presStyleCnt="0"/>
      <dgm:spPr/>
      <dgm:t>
        <a:bodyPr/>
        <a:lstStyle/>
        <a:p>
          <a:pPr rtl="1"/>
          <a:endParaRPr lang="ar-SA"/>
        </a:p>
      </dgm:t>
    </dgm:pt>
    <dgm:pt modelId="{99F1E1DB-CEAD-4CFC-A03B-235DC5F2FDF4}" type="pres">
      <dgm:prSet presAssocID="{9E63F056-C31C-4B64-B33D-5B85356F8D48}" presName="textNode" presStyleLbl="node1" presStyleIdx="1" presStyleCnt="6" custScaleX="78349">
        <dgm:presLayoutVars>
          <dgm:bulletEnabled val="1"/>
        </dgm:presLayoutVars>
      </dgm:prSet>
      <dgm:spPr/>
      <dgm:t>
        <a:bodyPr/>
        <a:lstStyle/>
        <a:p>
          <a:pPr rtl="1"/>
          <a:endParaRPr lang="ar-SA"/>
        </a:p>
      </dgm:t>
    </dgm:pt>
    <dgm:pt modelId="{96622992-52AA-4DFD-A3B7-47E3F0E29C43}" type="pres">
      <dgm:prSet presAssocID="{6D8A89E8-A3A2-4246-A485-C891D7A588D7}" presName="sibTrans" presStyleCnt="0"/>
      <dgm:spPr/>
      <dgm:t>
        <a:bodyPr/>
        <a:lstStyle/>
        <a:p>
          <a:pPr rtl="1"/>
          <a:endParaRPr lang="ar-SA"/>
        </a:p>
      </dgm:t>
    </dgm:pt>
    <dgm:pt modelId="{6A36ED7D-AFFB-4D9D-A4FE-662F7DEBB0ED}" type="pres">
      <dgm:prSet presAssocID="{9F7FA46C-69DC-46C0-BAF7-2CA2272B51F1}" presName="textNode" presStyleLbl="node1" presStyleIdx="2" presStyleCnt="6">
        <dgm:presLayoutVars>
          <dgm:bulletEnabled val="1"/>
        </dgm:presLayoutVars>
      </dgm:prSet>
      <dgm:spPr/>
      <dgm:t>
        <a:bodyPr/>
        <a:lstStyle/>
        <a:p>
          <a:pPr rtl="1"/>
          <a:endParaRPr lang="ar-SA"/>
        </a:p>
      </dgm:t>
    </dgm:pt>
    <dgm:pt modelId="{773FA004-00CA-4430-BECC-ADE9BD20150C}" type="pres">
      <dgm:prSet presAssocID="{EC5A4A93-E0F7-43A6-B6CA-F9DEE346B441}" presName="sibTrans" presStyleCnt="0"/>
      <dgm:spPr/>
      <dgm:t>
        <a:bodyPr/>
        <a:lstStyle/>
        <a:p>
          <a:pPr rtl="1"/>
          <a:endParaRPr lang="ar-SA"/>
        </a:p>
      </dgm:t>
    </dgm:pt>
    <dgm:pt modelId="{966D10D4-CF5E-433D-B46D-67184D5A7878}" type="pres">
      <dgm:prSet presAssocID="{30CA667B-E073-4BA3-AC5E-D5505592ED76}" presName="textNode" presStyleLbl="node1" presStyleIdx="3" presStyleCnt="6" custScaleX="132129" custScaleY="184939">
        <dgm:presLayoutVars>
          <dgm:bulletEnabled val="1"/>
        </dgm:presLayoutVars>
      </dgm:prSet>
      <dgm:spPr/>
      <dgm:t>
        <a:bodyPr/>
        <a:lstStyle/>
        <a:p>
          <a:pPr rtl="1"/>
          <a:endParaRPr lang="ar-SA"/>
        </a:p>
      </dgm:t>
    </dgm:pt>
    <dgm:pt modelId="{28FC1E3C-61E2-46E7-8B26-963B24630CE4}" type="pres">
      <dgm:prSet presAssocID="{189CB43D-268E-4B79-AE37-9DA9C9516994}" presName="sibTrans" presStyleCnt="0"/>
      <dgm:spPr/>
      <dgm:t>
        <a:bodyPr/>
        <a:lstStyle/>
        <a:p>
          <a:pPr rtl="1"/>
          <a:endParaRPr lang="ar-SA"/>
        </a:p>
      </dgm:t>
    </dgm:pt>
    <dgm:pt modelId="{80CD83D8-53FA-4723-92C3-47A76C067E1A}" type="pres">
      <dgm:prSet presAssocID="{281B65D4-0D67-4C15-91AF-88412904C5CD}" presName="textNode" presStyleLbl="node1" presStyleIdx="4" presStyleCnt="6" custScaleY="184939">
        <dgm:presLayoutVars>
          <dgm:bulletEnabled val="1"/>
        </dgm:presLayoutVars>
      </dgm:prSet>
      <dgm:spPr/>
      <dgm:t>
        <a:bodyPr/>
        <a:lstStyle/>
        <a:p>
          <a:pPr rtl="1"/>
          <a:endParaRPr lang="ar-SA"/>
        </a:p>
      </dgm:t>
    </dgm:pt>
    <dgm:pt modelId="{7A73552C-EC3C-4154-BBAF-82DF3C6EC488}" type="pres">
      <dgm:prSet presAssocID="{FB665C87-E26A-4250-BE71-DA079F69AD67}" presName="sibTrans" presStyleCnt="0"/>
      <dgm:spPr/>
      <dgm:t>
        <a:bodyPr/>
        <a:lstStyle/>
        <a:p>
          <a:pPr rtl="1"/>
          <a:endParaRPr lang="ar-SA"/>
        </a:p>
      </dgm:t>
    </dgm:pt>
    <dgm:pt modelId="{132D5894-485B-4AD7-A5A1-FC5EFC7E99DB}" type="pres">
      <dgm:prSet presAssocID="{8D89BFEA-1092-4531-BC4A-5965A1B7AB1D}" presName="textNode" presStyleLbl="node1" presStyleIdx="5" presStyleCnt="6" custScaleY="184939">
        <dgm:presLayoutVars>
          <dgm:bulletEnabled val="1"/>
        </dgm:presLayoutVars>
      </dgm:prSet>
      <dgm:spPr/>
      <dgm:t>
        <a:bodyPr/>
        <a:lstStyle/>
        <a:p>
          <a:pPr rtl="1"/>
          <a:endParaRPr lang="ar-SA"/>
        </a:p>
      </dgm:t>
    </dgm:pt>
  </dgm:ptLst>
  <dgm:cxnLst>
    <dgm:cxn modelId="{91F241C4-2BB8-4608-B81E-C4AADAD7A514}" type="presOf" srcId="{9E63F056-C31C-4B64-B33D-5B85356F8D48}" destId="{99F1E1DB-CEAD-4CFC-A03B-235DC5F2FDF4}" srcOrd="0" destOrd="0" presId="urn:microsoft.com/office/officeart/2005/8/layout/hProcess9"/>
    <dgm:cxn modelId="{A2CF36EB-43F6-44D5-8E1C-D2BBE7D1CBA3}" type="presOf" srcId="{9F7FA46C-69DC-46C0-BAF7-2CA2272B51F1}" destId="{6A36ED7D-AFFB-4D9D-A4FE-662F7DEBB0ED}" srcOrd="0" destOrd="0" presId="urn:microsoft.com/office/officeart/2005/8/layout/hProcess9"/>
    <dgm:cxn modelId="{9EAB2915-1F73-44B4-B7FD-841F9C7EDCD8}" srcId="{0867D037-D8BA-4596-B407-F2073196A478}" destId="{8D89BFEA-1092-4531-BC4A-5965A1B7AB1D}" srcOrd="5" destOrd="0" parTransId="{D93A7BFE-83AD-4D17-A321-D4FEB750E7DF}" sibTransId="{8BDB4C42-B312-40E0-A106-DB39E7372D5D}"/>
    <dgm:cxn modelId="{3F818200-4109-4F21-BC8B-7558A64065DE}" srcId="{0867D037-D8BA-4596-B407-F2073196A478}" destId="{9F7FA46C-69DC-46C0-BAF7-2CA2272B51F1}" srcOrd="2" destOrd="0" parTransId="{F61A983A-8DED-40A1-8662-FC497DE3A337}" sibTransId="{EC5A4A93-E0F7-43A6-B6CA-F9DEE346B441}"/>
    <dgm:cxn modelId="{D4F8238D-227B-4DF5-A8CA-AF29915A782E}" srcId="{0867D037-D8BA-4596-B407-F2073196A478}" destId="{9E63F056-C31C-4B64-B33D-5B85356F8D48}" srcOrd="1" destOrd="0" parTransId="{82860DA5-26C1-43F7-85D0-4B5813CED74F}" sibTransId="{6D8A89E8-A3A2-4246-A485-C891D7A588D7}"/>
    <dgm:cxn modelId="{E6E9F09A-8509-4E47-98A8-09B80523BFFC}" type="presOf" srcId="{8D89BFEA-1092-4531-BC4A-5965A1B7AB1D}" destId="{132D5894-485B-4AD7-A5A1-FC5EFC7E99DB}" srcOrd="0" destOrd="0" presId="urn:microsoft.com/office/officeart/2005/8/layout/hProcess9"/>
    <dgm:cxn modelId="{38C12212-4633-43C7-93C3-B383DE2B2A2E}" srcId="{0867D037-D8BA-4596-B407-F2073196A478}" destId="{30CA667B-E073-4BA3-AC5E-D5505592ED76}" srcOrd="3" destOrd="0" parTransId="{79AAE2E4-B44D-4693-B72A-063F1CEFB538}" sibTransId="{189CB43D-268E-4B79-AE37-9DA9C9516994}"/>
    <dgm:cxn modelId="{C8BEC708-6A5B-47CF-838F-CAA578F5B889}" type="presOf" srcId="{281B65D4-0D67-4C15-91AF-88412904C5CD}" destId="{80CD83D8-53FA-4723-92C3-47A76C067E1A}" srcOrd="0" destOrd="0" presId="urn:microsoft.com/office/officeart/2005/8/layout/hProcess9"/>
    <dgm:cxn modelId="{EBA92029-ACEF-4C9B-A8BF-98A9C61BD559}" type="presOf" srcId="{30CA667B-E073-4BA3-AC5E-D5505592ED76}" destId="{966D10D4-CF5E-433D-B46D-67184D5A7878}" srcOrd="0" destOrd="0" presId="urn:microsoft.com/office/officeart/2005/8/layout/hProcess9"/>
    <dgm:cxn modelId="{27D448C2-92A3-40F9-A47E-0EE488CC9AEF}" type="presOf" srcId="{0867D037-D8BA-4596-B407-F2073196A478}" destId="{4F55501E-3F9D-42AD-8655-11067EB6F5A2}" srcOrd="0" destOrd="0" presId="urn:microsoft.com/office/officeart/2005/8/layout/hProcess9"/>
    <dgm:cxn modelId="{DAEFB239-0E9E-4E39-B0C6-954E1D85826C}" type="presOf" srcId="{5C48C0F7-F162-45F1-A7B6-37ECEE277A78}" destId="{FA74B113-55F9-4565-8910-08DF2BF7553E}" srcOrd="0" destOrd="0" presId="urn:microsoft.com/office/officeart/2005/8/layout/hProcess9"/>
    <dgm:cxn modelId="{DAB589D2-6A87-45AD-840E-8D65B8D3037F}" srcId="{0867D037-D8BA-4596-B407-F2073196A478}" destId="{281B65D4-0D67-4C15-91AF-88412904C5CD}" srcOrd="4" destOrd="0" parTransId="{C69E3D1C-D8CA-46C1-BCE3-9256C1794001}" sibTransId="{FB665C87-E26A-4250-BE71-DA079F69AD67}"/>
    <dgm:cxn modelId="{781FA3AA-6222-4965-A5D3-AF977EF5B683}" srcId="{0867D037-D8BA-4596-B407-F2073196A478}" destId="{5C48C0F7-F162-45F1-A7B6-37ECEE277A78}" srcOrd="0" destOrd="0" parTransId="{69371938-AAF7-408B-BC63-26E599A7BB6F}" sibTransId="{E1EA9C17-6AF0-4B7A-93FB-67CF9506150E}"/>
    <dgm:cxn modelId="{D81DD586-9A9D-45F7-A714-BB1A82956E33}" type="presParOf" srcId="{4F55501E-3F9D-42AD-8655-11067EB6F5A2}" destId="{A05D739D-9306-4E52-A899-5CA5178CF97A}" srcOrd="0" destOrd="0" presId="urn:microsoft.com/office/officeart/2005/8/layout/hProcess9"/>
    <dgm:cxn modelId="{EA604B25-0127-44FB-AF7B-C2319BA9B200}" type="presParOf" srcId="{4F55501E-3F9D-42AD-8655-11067EB6F5A2}" destId="{4F0293E8-3D34-4A17-8F78-75F101B18AC7}" srcOrd="1" destOrd="0" presId="urn:microsoft.com/office/officeart/2005/8/layout/hProcess9"/>
    <dgm:cxn modelId="{EEBD131F-B07C-48B4-97A2-33CBE0FA1F5E}" type="presParOf" srcId="{4F0293E8-3D34-4A17-8F78-75F101B18AC7}" destId="{FA74B113-55F9-4565-8910-08DF2BF7553E}" srcOrd="0" destOrd="0" presId="urn:microsoft.com/office/officeart/2005/8/layout/hProcess9"/>
    <dgm:cxn modelId="{49B2AEE2-2D5B-4D05-888D-B22342AC2188}" type="presParOf" srcId="{4F0293E8-3D34-4A17-8F78-75F101B18AC7}" destId="{9B9747D3-6249-43AD-95E1-44A211658715}" srcOrd="1" destOrd="0" presId="urn:microsoft.com/office/officeart/2005/8/layout/hProcess9"/>
    <dgm:cxn modelId="{0290A659-7F87-4C34-8613-B5883A14A115}" type="presParOf" srcId="{4F0293E8-3D34-4A17-8F78-75F101B18AC7}" destId="{99F1E1DB-CEAD-4CFC-A03B-235DC5F2FDF4}" srcOrd="2" destOrd="0" presId="urn:microsoft.com/office/officeart/2005/8/layout/hProcess9"/>
    <dgm:cxn modelId="{2ED4BD05-ED2F-4D1B-A229-42485854161D}" type="presParOf" srcId="{4F0293E8-3D34-4A17-8F78-75F101B18AC7}" destId="{96622992-52AA-4DFD-A3B7-47E3F0E29C43}" srcOrd="3" destOrd="0" presId="urn:microsoft.com/office/officeart/2005/8/layout/hProcess9"/>
    <dgm:cxn modelId="{13B66D60-9FD3-421C-B2A4-EDC9C13DA64B}" type="presParOf" srcId="{4F0293E8-3D34-4A17-8F78-75F101B18AC7}" destId="{6A36ED7D-AFFB-4D9D-A4FE-662F7DEBB0ED}" srcOrd="4" destOrd="0" presId="urn:microsoft.com/office/officeart/2005/8/layout/hProcess9"/>
    <dgm:cxn modelId="{2018AC0B-8ECC-4FAE-A73F-C2A65B4D93E4}" type="presParOf" srcId="{4F0293E8-3D34-4A17-8F78-75F101B18AC7}" destId="{773FA004-00CA-4430-BECC-ADE9BD20150C}" srcOrd="5" destOrd="0" presId="urn:microsoft.com/office/officeart/2005/8/layout/hProcess9"/>
    <dgm:cxn modelId="{2B39E600-08D9-4DB4-AA6A-9A521F781877}" type="presParOf" srcId="{4F0293E8-3D34-4A17-8F78-75F101B18AC7}" destId="{966D10D4-CF5E-433D-B46D-67184D5A7878}" srcOrd="6" destOrd="0" presId="urn:microsoft.com/office/officeart/2005/8/layout/hProcess9"/>
    <dgm:cxn modelId="{F2ADACBD-5AC1-451B-BE1B-D145EB944625}" type="presParOf" srcId="{4F0293E8-3D34-4A17-8F78-75F101B18AC7}" destId="{28FC1E3C-61E2-46E7-8B26-963B24630CE4}" srcOrd="7" destOrd="0" presId="urn:microsoft.com/office/officeart/2005/8/layout/hProcess9"/>
    <dgm:cxn modelId="{C1FD7C5B-833A-485A-8C63-0AEC03044AC5}" type="presParOf" srcId="{4F0293E8-3D34-4A17-8F78-75F101B18AC7}" destId="{80CD83D8-53FA-4723-92C3-47A76C067E1A}" srcOrd="8" destOrd="0" presId="urn:microsoft.com/office/officeart/2005/8/layout/hProcess9"/>
    <dgm:cxn modelId="{9CF32098-BF1D-455B-A961-E6DB38A5E0AE}" type="presParOf" srcId="{4F0293E8-3D34-4A17-8F78-75F101B18AC7}" destId="{7A73552C-EC3C-4154-BBAF-82DF3C6EC488}" srcOrd="9" destOrd="0" presId="urn:microsoft.com/office/officeart/2005/8/layout/hProcess9"/>
    <dgm:cxn modelId="{E135F142-CC2A-4022-A351-6293A1D9E208}" type="presParOf" srcId="{4F0293E8-3D34-4A17-8F78-75F101B18AC7}" destId="{132D5894-485B-4AD7-A5A1-FC5EFC7E99DB}"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7CDD0DD-1864-4317-BFB1-A9FFD021AE6F}" type="doc">
      <dgm:prSet loTypeId="urn:microsoft.com/office/officeart/2005/8/layout/hProcess11" loCatId="process" qsTypeId="urn:microsoft.com/office/officeart/2005/8/quickstyle/simple5" qsCatId="simple" csTypeId="urn:microsoft.com/office/officeart/2005/8/colors/accent3_4" csCatId="accent3" phldr="1"/>
      <dgm:spPr/>
      <dgm:t>
        <a:bodyPr/>
        <a:lstStyle/>
        <a:p>
          <a:pPr rtl="1"/>
          <a:endParaRPr lang="ar-SA"/>
        </a:p>
      </dgm:t>
    </dgm:pt>
    <dgm:pt modelId="{21F6A7BA-27F2-4C5B-A645-A4EB82664852}">
      <dgm:prSet custT="1"/>
      <dgm:spPr/>
      <dgm:t>
        <a:bodyPr/>
        <a:lstStyle/>
        <a:p>
          <a:pPr rtl="1"/>
          <a:r>
            <a:rPr lang="ar-SA" sz="1800" b="1" smtClean="0"/>
            <a:t>لماذا ننظم خبرات التعلم ؟؟</a:t>
          </a:r>
          <a:endParaRPr lang="ar-SA" sz="1800" b="1" dirty="0"/>
        </a:p>
      </dgm:t>
    </dgm:pt>
    <dgm:pt modelId="{0636AC03-FA51-4267-8D8B-EA468850ECDA}" type="parTrans" cxnId="{AD22261C-E780-4FAF-9631-949C4BE00F26}">
      <dgm:prSet/>
      <dgm:spPr/>
      <dgm:t>
        <a:bodyPr/>
        <a:lstStyle/>
        <a:p>
          <a:pPr rtl="1"/>
          <a:endParaRPr lang="ar-SA"/>
        </a:p>
      </dgm:t>
    </dgm:pt>
    <dgm:pt modelId="{991ACB69-B8A8-47A7-A644-4108FE8BDCEB}" type="sibTrans" cxnId="{AD22261C-E780-4FAF-9631-949C4BE00F26}">
      <dgm:prSet/>
      <dgm:spPr/>
      <dgm:t>
        <a:bodyPr/>
        <a:lstStyle/>
        <a:p>
          <a:pPr rtl="1"/>
          <a:endParaRPr lang="ar-SA"/>
        </a:p>
      </dgm:t>
    </dgm:pt>
    <dgm:pt modelId="{F23076E2-739A-41DD-AA39-D66E0C3F5CA2}">
      <dgm:prSet custT="1"/>
      <dgm:spPr/>
      <dgm:t>
        <a:bodyPr/>
        <a:lstStyle/>
        <a:p>
          <a:pPr rtl="1"/>
          <a:r>
            <a:rPr lang="ar-SA" sz="1600" b="1" smtClean="0"/>
            <a:t>لان التغيرات في سلوك التلاميذ تأخذ وقتاً طويلاً ولا تحدث بين يوم وليلة .</a:t>
          </a:r>
          <a:endParaRPr lang="ar-SA" sz="1600" b="1" dirty="0"/>
        </a:p>
      </dgm:t>
    </dgm:pt>
    <dgm:pt modelId="{7FC2EF20-4823-4CB8-9604-7BFBF5FF4553}" type="parTrans" cxnId="{8EA8FC90-A03C-4AD9-A027-12C2A0E7D183}">
      <dgm:prSet/>
      <dgm:spPr/>
      <dgm:t>
        <a:bodyPr/>
        <a:lstStyle/>
        <a:p>
          <a:pPr rtl="1"/>
          <a:endParaRPr lang="ar-SA"/>
        </a:p>
      </dgm:t>
    </dgm:pt>
    <dgm:pt modelId="{2F286C07-C1CF-4BB7-8805-D4BCCF10C433}" type="sibTrans" cxnId="{8EA8FC90-A03C-4AD9-A027-12C2A0E7D183}">
      <dgm:prSet/>
      <dgm:spPr/>
      <dgm:t>
        <a:bodyPr/>
        <a:lstStyle/>
        <a:p>
          <a:pPr rtl="1"/>
          <a:endParaRPr lang="ar-SA"/>
        </a:p>
      </dgm:t>
    </dgm:pt>
    <dgm:pt modelId="{455CCFD4-677E-46A2-AF71-50940B149AEE}">
      <dgm:prSet custT="1"/>
      <dgm:spPr/>
      <dgm:t>
        <a:bodyPr/>
        <a:lstStyle/>
        <a:p>
          <a:pPr rtl="1"/>
          <a:r>
            <a:rPr lang="ar-SA" sz="1600" b="1" smtClean="0"/>
            <a:t>التنظيم الجيد للخبرات يؤدي إلى أن يكون أثرها تراكمياً يعزز بعضها البعض </a:t>
          </a:r>
          <a:r>
            <a:rPr lang="ar-SA" sz="1800" b="1" smtClean="0"/>
            <a:t>الآخر</a:t>
          </a:r>
          <a:r>
            <a:rPr lang="ar-SA" sz="1600" b="1" smtClean="0"/>
            <a:t> في احداث التغييرات المطلوبة في سلوك المتعلمين .</a:t>
          </a:r>
          <a:endParaRPr lang="ar-SA" sz="1600" b="1" dirty="0"/>
        </a:p>
      </dgm:t>
    </dgm:pt>
    <dgm:pt modelId="{FE921C01-0D43-4D6C-BE8D-1751049494C7}" type="parTrans" cxnId="{EE528722-1078-47A8-845A-2367ACB46428}">
      <dgm:prSet/>
      <dgm:spPr/>
      <dgm:t>
        <a:bodyPr/>
        <a:lstStyle/>
        <a:p>
          <a:pPr rtl="1"/>
          <a:endParaRPr lang="ar-SA"/>
        </a:p>
      </dgm:t>
    </dgm:pt>
    <dgm:pt modelId="{E2630207-3DE2-4060-90E9-5392C014F364}" type="sibTrans" cxnId="{EE528722-1078-47A8-845A-2367ACB46428}">
      <dgm:prSet/>
      <dgm:spPr/>
      <dgm:t>
        <a:bodyPr/>
        <a:lstStyle/>
        <a:p>
          <a:pPr rtl="1"/>
          <a:endParaRPr lang="ar-SA"/>
        </a:p>
      </dgm:t>
    </dgm:pt>
    <dgm:pt modelId="{FD1FA2E8-6A1D-422B-A756-05A291AA0851}" type="pres">
      <dgm:prSet presAssocID="{B7CDD0DD-1864-4317-BFB1-A9FFD021AE6F}" presName="Name0" presStyleCnt="0">
        <dgm:presLayoutVars>
          <dgm:dir/>
          <dgm:resizeHandles val="exact"/>
        </dgm:presLayoutVars>
      </dgm:prSet>
      <dgm:spPr/>
      <dgm:t>
        <a:bodyPr/>
        <a:lstStyle/>
        <a:p>
          <a:pPr rtl="1"/>
          <a:endParaRPr lang="ar-SA"/>
        </a:p>
      </dgm:t>
    </dgm:pt>
    <dgm:pt modelId="{98383578-1337-4384-B339-8187E027E3DA}" type="pres">
      <dgm:prSet presAssocID="{B7CDD0DD-1864-4317-BFB1-A9FFD021AE6F}" presName="arrow" presStyleLbl="bgShp" presStyleIdx="0" presStyleCnt="1" custScaleY="130802"/>
      <dgm:spPr/>
      <dgm:t>
        <a:bodyPr/>
        <a:lstStyle/>
        <a:p>
          <a:pPr rtl="1"/>
          <a:endParaRPr lang="ar-SA"/>
        </a:p>
      </dgm:t>
    </dgm:pt>
    <dgm:pt modelId="{DA14FD9E-B597-4AD6-8E1D-3CDCDA9EB2FE}" type="pres">
      <dgm:prSet presAssocID="{B7CDD0DD-1864-4317-BFB1-A9FFD021AE6F}" presName="points" presStyleCnt="0"/>
      <dgm:spPr/>
      <dgm:t>
        <a:bodyPr/>
        <a:lstStyle/>
        <a:p>
          <a:pPr rtl="1"/>
          <a:endParaRPr lang="ar-SA"/>
        </a:p>
      </dgm:t>
    </dgm:pt>
    <dgm:pt modelId="{73A274A6-2A25-44B4-8EF6-FFA9BB8E95D5}" type="pres">
      <dgm:prSet presAssocID="{21F6A7BA-27F2-4C5B-A645-A4EB82664852}" presName="compositeA" presStyleCnt="0"/>
      <dgm:spPr/>
      <dgm:t>
        <a:bodyPr/>
        <a:lstStyle/>
        <a:p>
          <a:pPr rtl="1"/>
          <a:endParaRPr lang="ar-SA"/>
        </a:p>
      </dgm:t>
    </dgm:pt>
    <dgm:pt modelId="{10F077F2-4016-48E2-AFE6-AC1094602A88}" type="pres">
      <dgm:prSet presAssocID="{21F6A7BA-27F2-4C5B-A645-A4EB82664852}" presName="textA" presStyleLbl="revTx" presStyleIdx="0" presStyleCnt="3" custScaleX="474031">
        <dgm:presLayoutVars>
          <dgm:bulletEnabled val="1"/>
        </dgm:presLayoutVars>
      </dgm:prSet>
      <dgm:spPr/>
      <dgm:t>
        <a:bodyPr/>
        <a:lstStyle/>
        <a:p>
          <a:pPr rtl="1"/>
          <a:endParaRPr lang="ar-SA"/>
        </a:p>
      </dgm:t>
    </dgm:pt>
    <dgm:pt modelId="{E6F8D87F-A95E-44EF-9ED2-68AC71FF0693}" type="pres">
      <dgm:prSet presAssocID="{21F6A7BA-27F2-4C5B-A645-A4EB82664852}" presName="circleA" presStyleLbl="node1" presStyleIdx="0" presStyleCnt="3"/>
      <dgm:spPr/>
      <dgm:t>
        <a:bodyPr/>
        <a:lstStyle/>
        <a:p>
          <a:pPr rtl="1"/>
          <a:endParaRPr lang="ar-SA"/>
        </a:p>
      </dgm:t>
    </dgm:pt>
    <dgm:pt modelId="{1AB2A934-73F3-43DD-A641-0408831F97A2}" type="pres">
      <dgm:prSet presAssocID="{21F6A7BA-27F2-4C5B-A645-A4EB82664852}" presName="spaceA" presStyleCnt="0"/>
      <dgm:spPr/>
      <dgm:t>
        <a:bodyPr/>
        <a:lstStyle/>
        <a:p>
          <a:pPr rtl="1"/>
          <a:endParaRPr lang="ar-SA"/>
        </a:p>
      </dgm:t>
    </dgm:pt>
    <dgm:pt modelId="{34AA23E9-0B15-4B1A-A68B-3B716FDB2B3C}" type="pres">
      <dgm:prSet presAssocID="{991ACB69-B8A8-47A7-A644-4108FE8BDCEB}" presName="space" presStyleCnt="0"/>
      <dgm:spPr/>
      <dgm:t>
        <a:bodyPr/>
        <a:lstStyle/>
        <a:p>
          <a:pPr rtl="1"/>
          <a:endParaRPr lang="ar-SA"/>
        </a:p>
      </dgm:t>
    </dgm:pt>
    <dgm:pt modelId="{5C744FEC-A72B-40AE-8FCF-4B813A8ACD6D}" type="pres">
      <dgm:prSet presAssocID="{F23076E2-739A-41DD-AA39-D66E0C3F5CA2}" presName="compositeB" presStyleCnt="0"/>
      <dgm:spPr/>
      <dgm:t>
        <a:bodyPr/>
        <a:lstStyle/>
        <a:p>
          <a:pPr rtl="1"/>
          <a:endParaRPr lang="ar-SA"/>
        </a:p>
      </dgm:t>
    </dgm:pt>
    <dgm:pt modelId="{BC1851FB-548D-4942-833D-5DF29E6E9051}" type="pres">
      <dgm:prSet presAssocID="{F23076E2-739A-41DD-AA39-D66E0C3F5CA2}" presName="textB" presStyleLbl="revTx" presStyleIdx="1" presStyleCnt="3" custScaleX="1062192">
        <dgm:presLayoutVars>
          <dgm:bulletEnabled val="1"/>
        </dgm:presLayoutVars>
      </dgm:prSet>
      <dgm:spPr/>
      <dgm:t>
        <a:bodyPr/>
        <a:lstStyle/>
        <a:p>
          <a:pPr rtl="1"/>
          <a:endParaRPr lang="ar-SA"/>
        </a:p>
      </dgm:t>
    </dgm:pt>
    <dgm:pt modelId="{3C0F942F-A82B-4232-BD16-A062462CAAED}" type="pres">
      <dgm:prSet presAssocID="{F23076E2-739A-41DD-AA39-D66E0C3F5CA2}" presName="circleB" presStyleLbl="node1" presStyleIdx="1" presStyleCnt="3"/>
      <dgm:spPr/>
      <dgm:t>
        <a:bodyPr/>
        <a:lstStyle/>
        <a:p>
          <a:pPr rtl="1"/>
          <a:endParaRPr lang="ar-SA"/>
        </a:p>
      </dgm:t>
    </dgm:pt>
    <dgm:pt modelId="{06BBAA11-5DFA-4C6E-894C-5A4D0C06741E}" type="pres">
      <dgm:prSet presAssocID="{F23076E2-739A-41DD-AA39-D66E0C3F5CA2}" presName="spaceB" presStyleCnt="0"/>
      <dgm:spPr/>
      <dgm:t>
        <a:bodyPr/>
        <a:lstStyle/>
        <a:p>
          <a:pPr rtl="1"/>
          <a:endParaRPr lang="ar-SA"/>
        </a:p>
      </dgm:t>
    </dgm:pt>
    <dgm:pt modelId="{BDA21857-DEBF-4A90-8FAD-DB21B326C6BE}" type="pres">
      <dgm:prSet presAssocID="{2F286C07-C1CF-4BB7-8805-D4BCCF10C433}" presName="space" presStyleCnt="0"/>
      <dgm:spPr/>
      <dgm:t>
        <a:bodyPr/>
        <a:lstStyle/>
        <a:p>
          <a:pPr rtl="1"/>
          <a:endParaRPr lang="ar-SA"/>
        </a:p>
      </dgm:t>
    </dgm:pt>
    <dgm:pt modelId="{7C53C83E-5306-472F-8D44-75AADFC5AA3A}" type="pres">
      <dgm:prSet presAssocID="{455CCFD4-677E-46A2-AF71-50940B149AEE}" presName="compositeA" presStyleCnt="0"/>
      <dgm:spPr/>
      <dgm:t>
        <a:bodyPr/>
        <a:lstStyle/>
        <a:p>
          <a:pPr rtl="1"/>
          <a:endParaRPr lang="ar-SA"/>
        </a:p>
      </dgm:t>
    </dgm:pt>
    <dgm:pt modelId="{4ABA150B-2A69-4DAF-B64B-28E61E254AF9}" type="pres">
      <dgm:prSet presAssocID="{455CCFD4-677E-46A2-AF71-50940B149AEE}" presName="textA" presStyleLbl="revTx" presStyleIdx="2" presStyleCnt="3" custScaleX="927029">
        <dgm:presLayoutVars>
          <dgm:bulletEnabled val="1"/>
        </dgm:presLayoutVars>
      </dgm:prSet>
      <dgm:spPr/>
      <dgm:t>
        <a:bodyPr/>
        <a:lstStyle/>
        <a:p>
          <a:pPr rtl="1"/>
          <a:endParaRPr lang="ar-SA"/>
        </a:p>
      </dgm:t>
    </dgm:pt>
    <dgm:pt modelId="{F6882400-8C2F-4D66-BFFF-CBE6D4EE237F}" type="pres">
      <dgm:prSet presAssocID="{455CCFD4-677E-46A2-AF71-50940B149AEE}" presName="circleA" presStyleLbl="node1" presStyleIdx="2" presStyleCnt="3"/>
      <dgm:spPr/>
      <dgm:t>
        <a:bodyPr/>
        <a:lstStyle/>
        <a:p>
          <a:pPr rtl="1"/>
          <a:endParaRPr lang="ar-SA"/>
        </a:p>
      </dgm:t>
    </dgm:pt>
    <dgm:pt modelId="{3A8F3A16-A9CE-4BB6-B3DE-5555C7991C68}" type="pres">
      <dgm:prSet presAssocID="{455CCFD4-677E-46A2-AF71-50940B149AEE}" presName="spaceA" presStyleCnt="0"/>
      <dgm:spPr/>
      <dgm:t>
        <a:bodyPr/>
        <a:lstStyle/>
        <a:p>
          <a:pPr rtl="1"/>
          <a:endParaRPr lang="ar-SA"/>
        </a:p>
      </dgm:t>
    </dgm:pt>
  </dgm:ptLst>
  <dgm:cxnLst>
    <dgm:cxn modelId="{52C9BA92-E100-40E0-86AF-27EACBAEA312}" type="presOf" srcId="{21F6A7BA-27F2-4C5B-A645-A4EB82664852}" destId="{10F077F2-4016-48E2-AFE6-AC1094602A88}" srcOrd="0" destOrd="0" presId="urn:microsoft.com/office/officeart/2005/8/layout/hProcess11"/>
    <dgm:cxn modelId="{79F24AF6-55BE-4C18-AE88-FA054D3A11A8}" type="presOf" srcId="{455CCFD4-677E-46A2-AF71-50940B149AEE}" destId="{4ABA150B-2A69-4DAF-B64B-28E61E254AF9}" srcOrd="0" destOrd="0" presId="urn:microsoft.com/office/officeart/2005/8/layout/hProcess11"/>
    <dgm:cxn modelId="{B440FA46-EFB7-48A3-B9AB-CA5C3A658C2E}" type="presOf" srcId="{B7CDD0DD-1864-4317-BFB1-A9FFD021AE6F}" destId="{FD1FA2E8-6A1D-422B-A756-05A291AA0851}" srcOrd="0" destOrd="0" presId="urn:microsoft.com/office/officeart/2005/8/layout/hProcess11"/>
    <dgm:cxn modelId="{8EA8FC90-A03C-4AD9-A027-12C2A0E7D183}" srcId="{B7CDD0DD-1864-4317-BFB1-A9FFD021AE6F}" destId="{F23076E2-739A-41DD-AA39-D66E0C3F5CA2}" srcOrd="1" destOrd="0" parTransId="{7FC2EF20-4823-4CB8-9604-7BFBF5FF4553}" sibTransId="{2F286C07-C1CF-4BB7-8805-D4BCCF10C433}"/>
    <dgm:cxn modelId="{AD22261C-E780-4FAF-9631-949C4BE00F26}" srcId="{B7CDD0DD-1864-4317-BFB1-A9FFD021AE6F}" destId="{21F6A7BA-27F2-4C5B-A645-A4EB82664852}" srcOrd="0" destOrd="0" parTransId="{0636AC03-FA51-4267-8D8B-EA468850ECDA}" sibTransId="{991ACB69-B8A8-47A7-A644-4108FE8BDCEB}"/>
    <dgm:cxn modelId="{EE528722-1078-47A8-845A-2367ACB46428}" srcId="{B7CDD0DD-1864-4317-BFB1-A9FFD021AE6F}" destId="{455CCFD4-677E-46A2-AF71-50940B149AEE}" srcOrd="2" destOrd="0" parTransId="{FE921C01-0D43-4D6C-BE8D-1751049494C7}" sibTransId="{E2630207-3DE2-4060-90E9-5392C014F364}"/>
    <dgm:cxn modelId="{624CE6CB-35EC-405A-9A82-A077DD9B0728}" type="presOf" srcId="{F23076E2-739A-41DD-AA39-D66E0C3F5CA2}" destId="{BC1851FB-548D-4942-833D-5DF29E6E9051}" srcOrd="0" destOrd="0" presId="urn:microsoft.com/office/officeart/2005/8/layout/hProcess11"/>
    <dgm:cxn modelId="{274DFB17-8382-4412-90A1-CCD2AEAD8454}" type="presParOf" srcId="{FD1FA2E8-6A1D-422B-A756-05A291AA0851}" destId="{98383578-1337-4384-B339-8187E027E3DA}" srcOrd="0" destOrd="0" presId="urn:microsoft.com/office/officeart/2005/8/layout/hProcess11"/>
    <dgm:cxn modelId="{723E0AEF-0414-49AC-9320-D64544E9DE01}" type="presParOf" srcId="{FD1FA2E8-6A1D-422B-A756-05A291AA0851}" destId="{DA14FD9E-B597-4AD6-8E1D-3CDCDA9EB2FE}" srcOrd="1" destOrd="0" presId="urn:microsoft.com/office/officeart/2005/8/layout/hProcess11"/>
    <dgm:cxn modelId="{C9CF4C01-1BA1-4D50-9FC0-C08A81E2B532}" type="presParOf" srcId="{DA14FD9E-B597-4AD6-8E1D-3CDCDA9EB2FE}" destId="{73A274A6-2A25-44B4-8EF6-FFA9BB8E95D5}" srcOrd="0" destOrd="0" presId="urn:microsoft.com/office/officeart/2005/8/layout/hProcess11"/>
    <dgm:cxn modelId="{A067EE75-0CF6-43C7-8605-7D544336765D}" type="presParOf" srcId="{73A274A6-2A25-44B4-8EF6-FFA9BB8E95D5}" destId="{10F077F2-4016-48E2-AFE6-AC1094602A88}" srcOrd="0" destOrd="0" presId="urn:microsoft.com/office/officeart/2005/8/layout/hProcess11"/>
    <dgm:cxn modelId="{2FFEECE4-F8AF-4542-A8CA-4D55EEEEF11C}" type="presParOf" srcId="{73A274A6-2A25-44B4-8EF6-FFA9BB8E95D5}" destId="{E6F8D87F-A95E-44EF-9ED2-68AC71FF0693}" srcOrd="1" destOrd="0" presId="urn:microsoft.com/office/officeart/2005/8/layout/hProcess11"/>
    <dgm:cxn modelId="{94225484-90EE-4895-9F26-62241995E1AC}" type="presParOf" srcId="{73A274A6-2A25-44B4-8EF6-FFA9BB8E95D5}" destId="{1AB2A934-73F3-43DD-A641-0408831F97A2}" srcOrd="2" destOrd="0" presId="urn:microsoft.com/office/officeart/2005/8/layout/hProcess11"/>
    <dgm:cxn modelId="{268A9616-83D9-4799-943E-C6D6C5FBD374}" type="presParOf" srcId="{DA14FD9E-B597-4AD6-8E1D-3CDCDA9EB2FE}" destId="{34AA23E9-0B15-4B1A-A68B-3B716FDB2B3C}" srcOrd="1" destOrd="0" presId="urn:microsoft.com/office/officeart/2005/8/layout/hProcess11"/>
    <dgm:cxn modelId="{BA6097D7-B75A-4DFD-A0E2-4B8339DA1A3F}" type="presParOf" srcId="{DA14FD9E-B597-4AD6-8E1D-3CDCDA9EB2FE}" destId="{5C744FEC-A72B-40AE-8FCF-4B813A8ACD6D}" srcOrd="2" destOrd="0" presId="urn:microsoft.com/office/officeart/2005/8/layout/hProcess11"/>
    <dgm:cxn modelId="{2C3C385C-D8DF-4FC8-A3F5-740C17AE42B1}" type="presParOf" srcId="{5C744FEC-A72B-40AE-8FCF-4B813A8ACD6D}" destId="{BC1851FB-548D-4942-833D-5DF29E6E9051}" srcOrd="0" destOrd="0" presId="urn:microsoft.com/office/officeart/2005/8/layout/hProcess11"/>
    <dgm:cxn modelId="{5C2A4B18-7D3A-4CC2-9497-ECB923C85DBB}" type="presParOf" srcId="{5C744FEC-A72B-40AE-8FCF-4B813A8ACD6D}" destId="{3C0F942F-A82B-4232-BD16-A062462CAAED}" srcOrd="1" destOrd="0" presId="urn:microsoft.com/office/officeart/2005/8/layout/hProcess11"/>
    <dgm:cxn modelId="{36E7606B-2212-4A89-BE81-068BC5E2B886}" type="presParOf" srcId="{5C744FEC-A72B-40AE-8FCF-4B813A8ACD6D}" destId="{06BBAA11-5DFA-4C6E-894C-5A4D0C06741E}" srcOrd="2" destOrd="0" presId="urn:microsoft.com/office/officeart/2005/8/layout/hProcess11"/>
    <dgm:cxn modelId="{C9A60957-C340-4478-9C5F-2F12F03EF4B3}" type="presParOf" srcId="{DA14FD9E-B597-4AD6-8E1D-3CDCDA9EB2FE}" destId="{BDA21857-DEBF-4A90-8FAD-DB21B326C6BE}" srcOrd="3" destOrd="0" presId="urn:microsoft.com/office/officeart/2005/8/layout/hProcess11"/>
    <dgm:cxn modelId="{A159A132-22B2-4837-B9C2-045148CEF84D}" type="presParOf" srcId="{DA14FD9E-B597-4AD6-8E1D-3CDCDA9EB2FE}" destId="{7C53C83E-5306-472F-8D44-75AADFC5AA3A}" srcOrd="4" destOrd="0" presId="urn:microsoft.com/office/officeart/2005/8/layout/hProcess11"/>
    <dgm:cxn modelId="{F831B42B-DB05-4F16-ADCD-9AC73D5FFC94}" type="presParOf" srcId="{7C53C83E-5306-472F-8D44-75AADFC5AA3A}" destId="{4ABA150B-2A69-4DAF-B64B-28E61E254AF9}" srcOrd="0" destOrd="0" presId="urn:microsoft.com/office/officeart/2005/8/layout/hProcess11"/>
    <dgm:cxn modelId="{7599ED0F-560C-4BB2-8468-ACAE342C81AE}" type="presParOf" srcId="{7C53C83E-5306-472F-8D44-75AADFC5AA3A}" destId="{F6882400-8C2F-4D66-BFFF-CBE6D4EE237F}" srcOrd="1" destOrd="0" presId="urn:microsoft.com/office/officeart/2005/8/layout/hProcess11"/>
    <dgm:cxn modelId="{F2289439-C84F-4A2A-ACA6-EE2A25C57FFF}" type="presParOf" srcId="{7C53C83E-5306-472F-8D44-75AADFC5AA3A}" destId="{3A8F3A16-A9CE-4BB6-B3DE-5555C7991C68}"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584484C-F004-418C-A6CC-761D0D4D52F7}" type="doc">
      <dgm:prSet loTypeId="urn:microsoft.com/office/officeart/2005/8/layout/hProcess11" loCatId="process" qsTypeId="urn:microsoft.com/office/officeart/2005/8/quickstyle/simple5" qsCatId="simple" csTypeId="urn:microsoft.com/office/officeart/2005/8/colors/accent1_2" csCatId="accent1" phldr="1"/>
      <dgm:spPr/>
      <dgm:t>
        <a:bodyPr/>
        <a:lstStyle/>
        <a:p>
          <a:pPr rtl="1"/>
          <a:endParaRPr lang="ar-SA"/>
        </a:p>
      </dgm:t>
    </dgm:pt>
    <dgm:pt modelId="{9B27E328-835B-462F-B04D-D92BE29FCCF0}">
      <dgm:prSet/>
      <dgm:spPr/>
      <dgm:t>
        <a:bodyPr/>
        <a:lstStyle/>
        <a:p>
          <a:pPr rtl="1"/>
          <a:r>
            <a:rPr lang="ar-SA" b="1" smtClean="0"/>
            <a:t>وعملية التنظيم نفسها من القضايا المهمة جداً في المنهج :</a:t>
          </a:r>
          <a:endParaRPr lang="ar-SA" b="1"/>
        </a:p>
      </dgm:t>
    </dgm:pt>
    <dgm:pt modelId="{0D3091EE-3451-46D8-80AE-F0A1E074BAA6}" type="parTrans" cxnId="{B503C437-2602-43AA-9C4F-14B10441979D}">
      <dgm:prSet/>
      <dgm:spPr/>
      <dgm:t>
        <a:bodyPr/>
        <a:lstStyle/>
        <a:p>
          <a:pPr rtl="1"/>
          <a:endParaRPr lang="ar-SA" b="1"/>
        </a:p>
      </dgm:t>
    </dgm:pt>
    <dgm:pt modelId="{99F54A7E-FF09-4D04-95AD-B379B58C80AD}" type="sibTrans" cxnId="{B503C437-2602-43AA-9C4F-14B10441979D}">
      <dgm:prSet/>
      <dgm:spPr/>
      <dgm:t>
        <a:bodyPr/>
        <a:lstStyle/>
        <a:p>
          <a:pPr rtl="1"/>
          <a:endParaRPr lang="ar-SA" b="1"/>
        </a:p>
      </dgm:t>
    </dgm:pt>
    <dgm:pt modelId="{D35AFF13-517E-4D9E-B809-C5D2684D51C6}">
      <dgm:prSet/>
      <dgm:spPr/>
      <dgm:t>
        <a:bodyPr/>
        <a:lstStyle/>
        <a:p>
          <a:pPr rtl="1"/>
          <a:r>
            <a:rPr lang="ar-SA" b="1" dirty="0" smtClean="0">
              <a:solidFill>
                <a:srgbClr val="FF0000"/>
              </a:solidFill>
            </a:rPr>
            <a:t>لماذا ؟؟؟</a:t>
          </a:r>
          <a:endParaRPr lang="ar-SA" b="1" dirty="0">
            <a:solidFill>
              <a:srgbClr val="FF0000"/>
            </a:solidFill>
          </a:endParaRPr>
        </a:p>
      </dgm:t>
    </dgm:pt>
    <dgm:pt modelId="{8133BAD2-D8B8-49D1-AAEB-62992EB73579}" type="parTrans" cxnId="{3ACB035C-3432-4ADF-8667-A63A57554F2A}">
      <dgm:prSet/>
      <dgm:spPr/>
      <dgm:t>
        <a:bodyPr/>
        <a:lstStyle/>
        <a:p>
          <a:pPr rtl="1"/>
          <a:endParaRPr lang="ar-SA" b="1"/>
        </a:p>
      </dgm:t>
    </dgm:pt>
    <dgm:pt modelId="{848EF7B0-B932-40CC-98D8-AA13A45529D7}" type="sibTrans" cxnId="{3ACB035C-3432-4ADF-8667-A63A57554F2A}">
      <dgm:prSet/>
      <dgm:spPr/>
      <dgm:t>
        <a:bodyPr/>
        <a:lstStyle/>
        <a:p>
          <a:pPr rtl="1"/>
          <a:endParaRPr lang="ar-SA" b="1"/>
        </a:p>
      </dgm:t>
    </dgm:pt>
    <dgm:pt modelId="{7C7A80C3-884D-4A62-9E24-01F9975DA822}">
      <dgm:prSet/>
      <dgm:spPr/>
      <dgm:t>
        <a:bodyPr/>
        <a:lstStyle/>
        <a:p>
          <a:pPr rtl="1"/>
          <a:r>
            <a:rPr lang="ar-SA" b="1" dirty="0" err="1" smtClean="0">
              <a:solidFill>
                <a:schemeClr val="accent3">
                  <a:lumMod val="50000"/>
                </a:schemeClr>
              </a:solidFill>
            </a:rPr>
            <a:t>لانه</a:t>
          </a:r>
          <a:r>
            <a:rPr lang="ar-SA" b="1" dirty="0" smtClean="0">
              <a:solidFill>
                <a:schemeClr val="accent3">
                  <a:lumMod val="50000"/>
                </a:schemeClr>
              </a:solidFill>
            </a:rPr>
            <a:t> بواسطتها يمكن تحديد نوع النشاط المطلوب .</a:t>
          </a:r>
          <a:endParaRPr lang="ar-SA" b="1" dirty="0">
            <a:solidFill>
              <a:schemeClr val="accent3">
                <a:lumMod val="50000"/>
              </a:schemeClr>
            </a:solidFill>
          </a:endParaRPr>
        </a:p>
      </dgm:t>
    </dgm:pt>
    <dgm:pt modelId="{B85B7C79-8282-4962-BAC0-FAE134B0A000}" type="parTrans" cxnId="{979B6C58-8EE5-4D99-ADB1-8E8B03E5B23B}">
      <dgm:prSet/>
      <dgm:spPr/>
      <dgm:t>
        <a:bodyPr/>
        <a:lstStyle/>
        <a:p>
          <a:pPr rtl="1"/>
          <a:endParaRPr lang="ar-SA" b="1"/>
        </a:p>
      </dgm:t>
    </dgm:pt>
    <dgm:pt modelId="{3654754F-E615-4AEF-AA93-49E3076C8B0A}" type="sibTrans" cxnId="{979B6C58-8EE5-4D99-ADB1-8E8B03E5B23B}">
      <dgm:prSet/>
      <dgm:spPr/>
      <dgm:t>
        <a:bodyPr/>
        <a:lstStyle/>
        <a:p>
          <a:pPr rtl="1"/>
          <a:endParaRPr lang="ar-SA" b="1"/>
        </a:p>
      </dgm:t>
    </dgm:pt>
    <dgm:pt modelId="{305A51EB-02B4-4522-8E02-FAABFD567742}">
      <dgm:prSet/>
      <dgm:spPr/>
      <dgm:t>
        <a:bodyPr/>
        <a:lstStyle/>
        <a:p>
          <a:pPr rtl="1"/>
          <a:r>
            <a:rPr lang="ar-SA" b="1" dirty="0" smtClean="0">
              <a:solidFill>
                <a:srgbClr val="00B050"/>
              </a:solidFill>
            </a:rPr>
            <a:t>يمكن قياس التغيرات المرغوبة في سلوك التلاميذ كما وكيفا.</a:t>
          </a:r>
          <a:endParaRPr lang="ar-SA" b="1" dirty="0">
            <a:solidFill>
              <a:srgbClr val="00B050"/>
            </a:solidFill>
          </a:endParaRPr>
        </a:p>
      </dgm:t>
    </dgm:pt>
    <dgm:pt modelId="{6499A94D-19AE-4F80-B4C6-F624D427A67D}" type="parTrans" cxnId="{00D9EBA6-2672-4FA2-8752-8F06F8BA8213}">
      <dgm:prSet/>
      <dgm:spPr/>
      <dgm:t>
        <a:bodyPr/>
        <a:lstStyle/>
        <a:p>
          <a:pPr rtl="1"/>
          <a:endParaRPr lang="ar-SA" b="1"/>
        </a:p>
      </dgm:t>
    </dgm:pt>
    <dgm:pt modelId="{D9F3B3AA-30AF-4E66-BBB0-1B508796A5E5}" type="sibTrans" cxnId="{00D9EBA6-2672-4FA2-8752-8F06F8BA8213}">
      <dgm:prSet/>
      <dgm:spPr/>
      <dgm:t>
        <a:bodyPr/>
        <a:lstStyle/>
        <a:p>
          <a:pPr rtl="1"/>
          <a:endParaRPr lang="ar-SA" b="1"/>
        </a:p>
      </dgm:t>
    </dgm:pt>
    <dgm:pt modelId="{94B4859B-58EF-45B7-97D7-489DED53D699}" type="pres">
      <dgm:prSet presAssocID="{4584484C-F004-418C-A6CC-761D0D4D52F7}" presName="Name0" presStyleCnt="0">
        <dgm:presLayoutVars>
          <dgm:dir/>
          <dgm:resizeHandles val="exact"/>
        </dgm:presLayoutVars>
      </dgm:prSet>
      <dgm:spPr/>
      <dgm:t>
        <a:bodyPr/>
        <a:lstStyle/>
        <a:p>
          <a:pPr rtl="1"/>
          <a:endParaRPr lang="ar-SA"/>
        </a:p>
      </dgm:t>
    </dgm:pt>
    <dgm:pt modelId="{52199F4F-6274-4429-B8B9-F5A2E5F7A3CB}" type="pres">
      <dgm:prSet presAssocID="{4584484C-F004-418C-A6CC-761D0D4D52F7}" presName="arrow" presStyleLbl="bgShp" presStyleIdx="0" presStyleCnt="1" custScaleX="96429"/>
      <dgm:spPr/>
    </dgm:pt>
    <dgm:pt modelId="{DBF84F9F-03CD-4217-A53F-2BF236B96788}" type="pres">
      <dgm:prSet presAssocID="{4584484C-F004-418C-A6CC-761D0D4D52F7}" presName="points" presStyleCnt="0"/>
      <dgm:spPr/>
    </dgm:pt>
    <dgm:pt modelId="{A406E167-6B86-4DFE-AA04-173655E4B374}" type="pres">
      <dgm:prSet presAssocID="{9B27E328-835B-462F-B04D-D92BE29FCCF0}" presName="compositeA" presStyleCnt="0"/>
      <dgm:spPr/>
    </dgm:pt>
    <dgm:pt modelId="{727DC53F-C549-4998-A676-3CF178837BC2}" type="pres">
      <dgm:prSet presAssocID="{9B27E328-835B-462F-B04D-D92BE29FCCF0}" presName="textA" presStyleLbl="revTx" presStyleIdx="0" presStyleCnt="4">
        <dgm:presLayoutVars>
          <dgm:bulletEnabled val="1"/>
        </dgm:presLayoutVars>
      </dgm:prSet>
      <dgm:spPr/>
      <dgm:t>
        <a:bodyPr/>
        <a:lstStyle/>
        <a:p>
          <a:pPr rtl="1"/>
          <a:endParaRPr lang="ar-SA"/>
        </a:p>
      </dgm:t>
    </dgm:pt>
    <dgm:pt modelId="{96784215-1794-4969-AFD1-DDE73024407C}" type="pres">
      <dgm:prSet presAssocID="{9B27E328-835B-462F-B04D-D92BE29FCCF0}" presName="circleA" presStyleLbl="node1" presStyleIdx="0" presStyleCnt="4"/>
      <dgm:spPr/>
    </dgm:pt>
    <dgm:pt modelId="{BF558541-1E09-4363-A85A-DAD471A81026}" type="pres">
      <dgm:prSet presAssocID="{9B27E328-835B-462F-B04D-D92BE29FCCF0}" presName="spaceA" presStyleCnt="0"/>
      <dgm:spPr/>
    </dgm:pt>
    <dgm:pt modelId="{0CCB75AE-405F-4102-8005-EFCA7ADC8959}" type="pres">
      <dgm:prSet presAssocID="{99F54A7E-FF09-4D04-95AD-B379B58C80AD}" presName="space" presStyleCnt="0"/>
      <dgm:spPr/>
    </dgm:pt>
    <dgm:pt modelId="{D8935A06-D901-4080-94D3-E3EAF65A7DE4}" type="pres">
      <dgm:prSet presAssocID="{D35AFF13-517E-4D9E-B809-C5D2684D51C6}" presName="compositeB" presStyleCnt="0"/>
      <dgm:spPr/>
    </dgm:pt>
    <dgm:pt modelId="{F4BEB1C8-6750-4A2D-A3D5-1C553F967942}" type="pres">
      <dgm:prSet presAssocID="{D35AFF13-517E-4D9E-B809-C5D2684D51C6}" presName="textB" presStyleLbl="revTx" presStyleIdx="1" presStyleCnt="4">
        <dgm:presLayoutVars>
          <dgm:bulletEnabled val="1"/>
        </dgm:presLayoutVars>
      </dgm:prSet>
      <dgm:spPr/>
      <dgm:t>
        <a:bodyPr/>
        <a:lstStyle/>
        <a:p>
          <a:pPr rtl="1"/>
          <a:endParaRPr lang="ar-SA"/>
        </a:p>
      </dgm:t>
    </dgm:pt>
    <dgm:pt modelId="{692D844B-AABC-40B8-91DD-1C7BC4A7AE30}" type="pres">
      <dgm:prSet presAssocID="{D35AFF13-517E-4D9E-B809-C5D2684D51C6}" presName="circleB" presStyleLbl="node1" presStyleIdx="1" presStyleCnt="4"/>
      <dgm:spPr/>
    </dgm:pt>
    <dgm:pt modelId="{80CC168E-9D4D-4A84-B46C-EF20C04CDC81}" type="pres">
      <dgm:prSet presAssocID="{D35AFF13-517E-4D9E-B809-C5D2684D51C6}" presName="spaceB" presStyleCnt="0"/>
      <dgm:spPr/>
    </dgm:pt>
    <dgm:pt modelId="{69E73C3D-7F96-4F89-9167-62373828F4C7}" type="pres">
      <dgm:prSet presAssocID="{848EF7B0-B932-40CC-98D8-AA13A45529D7}" presName="space" presStyleCnt="0"/>
      <dgm:spPr/>
    </dgm:pt>
    <dgm:pt modelId="{4F9BF2A0-1057-4BC6-B0C9-5F63EC8AB080}" type="pres">
      <dgm:prSet presAssocID="{7C7A80C3-884D-4A62-9E24-01F9975DA822}" presName="compositeA" presStyleCnt="0"/>
      <dgm:spPr/>
    </dgm:pt>
    <dgm:pt modelId="{81D9A06F-2D73-4B88-B823-0AEB86E58ADA}" type="pres">
      <dgm:prSet presAssocID="{7C7A80C3-884D-4A62-9E24-01F9975DA822}" presName="textA" presStyleLbl="revTx" presStyleIdx="2" presStyleCnt="4">
        <dgm:presLayoutVars>
          <dgm:bulletEnabled val="1"/>
        </dgm:presLayoutVars>
      </dgm:prSet>
      <dgm:spPr/>
      <dgm:t>
        <a:bodyPr/>
        <a:lstStyle/>
        <a:p>
          <a:pPr rtl="1"/>
          <a:endParaRPr lang="ar-SA"/>
        </a:p>
      </dgm:t>
    </dgm:pt>
    <dgm:pt modelId="{82E2F68C-601C-4842-9A6B-50445640A8A8}" type="pres">
      <dgm:prSet presAssocID="{7C7A80C3-884D-4A62-9E24-01F9975DA822}" presName="circleA" presStyleLbl="node1" presStyleIdx="2" presStyleCnt="4"/>
      <dgm:spPr/>
    </dgm:pt>
    <dgm:pt modelId="{0E70E9AC-3D73-488F-B0EF-5BD333482810}" type="pres">
      <dgm:prSet presAssocID="{7C7A80C3-884D-4A62-9E24-01F9975DA822}" presName="spaceA" presStyleCnt="0"/>
      <dgm:spPr/>
    </dgm:pt>
    <dgm:pt modelId="{3AC4E619-E481-427E-A352-3EEEE6CC8AB2}" type="pres">
      <dgm:prSet presAssocID="{3654754F-E615-4AEF-AA93-49E3076C8B0A}" presName="space" presStyleCnt="0"/>
      <dgm:spPr/>
    </dgm:pt>
    <dgm:pt modelId="{86F1256D-1740-43A3-89D8-1424B7246C5B}" type="pres">
      <dgm:prSet presAssocID="{305A51EB-02B4-4522-8E02-FAABFD567742}" presName="compositeB" presStyleCnt="0"/>
      <dgm:spPr/>
    </dgm:pt>
    <dgm:pt modelId="{59E8DB32-0FE0-4527-9349-68953AD122AF}" type="pres">
      <dgm:prSet presAssocID="{305A51EB-02B4-4522-8E02-FAABFD567742}" presName="textB" presStyleLbl="revTx" presStyleIdx="3" presStyleCnt="4">
        <dgm:presLayoutVars>
          <dgm:bulletEnabled val="1"/>
        </dgm:presLayoutVars>
      </dgm:prSet>
      <dgm:spPr/>
      <dgm:t>
        <a:bodyPr/>
        <a:lstStyle/>
        <a:p>
          <a:pPr rtl="1"/>
          <a:endParaRPr lang="ar-SA"/>
        </a:p>
      </dgm:t>
    </dgm:pt>
    <dgm:pt modelId="{7CD0D137-74C8-4AB2-9F1E-8D7242A57E71}" type="pres">
      <dgm:prSet presAssocID="{305A51EB-02B4-4522-8E02-FAABFD567742}" presName="circleB" presStyleLbl="node1" presStyleIdx="3" presStyleCnt="4"/>
      <dgm:spPr/>
    </dgm:pt>
    <dgm:pt modelId="{966E9A50-CFAF-49CA-9081-199306CE1232}" type="pres">
      <dgm:prSet presAssocID="{305A51EB-02B4-4522-8E02-FAABFD567742}" presName="spaceB" presStyleCnt="0"/>
      <dgm:spPr/>
    </dgm:pt>
  </dgm:ptLst>
  <dgm:cxnLst>
    <dgm:cxn modelId="{3ACB035C-3432-4ADF-8667-A63A57554F2A}" srcId="{4584484C-F004-418C-A6CC-761D0D4D52F7}" destId="{D35AFF13-517E-4D9E-B809-C5D2684D51C6}" srcOrd="1" destOrd="0" parTransId="{8133BAD2-D8B8-49D1-AAEB-62992EB73579}" sibTransId="{848EF7B0-B932-40CC-98D8-AA13A45529D7}"/>
    <dgm:cxn modelId="{00D9EBA6-2672-4FA2-8752-8F06F8BA8213}" srcId="{4584484C-F004-418C-A6CC-761D0D4D52F7}" destId="{305A51EB-02B4-4522-8E02-FAABFD567742}" srcOrd="3" destOrd="0" parTransId="{6499A94D-19AE-4F80-B4C6-F624D427A67D}" sibTransId="{D9F3B3AA-30AF-4E66-BBB0-1B508796A5E5}"/>
    <dgm:cxn modelId="{7783517C-AB46-4802-B38A-7E0E48EE795D}" type="presOf" srcId="{D35AFF13-517E-4D9E-B809-C5D2684D51C6}" destId="{F4BEB1C8-6750-4A2D-A3D5-1C553F967942}" srcOrd="0" destOrd="0" presId="urn:microsoft.com/office/officeart/2005/8/layout/hProcess11"/>
    <dgm:cxn modelId="{979B6C58-8EE5-4D99-ADB1-8E8B03E5B23B}" srcId="{4584484C-F004-418C-A6CC-761D0D4D52F7}" destId="{7C7A80C3-884D-4A62-9E24-01F9975DA822}" srcOrd="2" destOrd="0" parTransId="{B85B7C79-8282-4962-BAC0-FAE134B0A000}" sibTransId="{3654754F-E615-4AEF-AA93-49E3076C8B0A}"/>
    <dgm:cxn modelId="{48D6BF4D-5129-41A5-B5DA-6012213F5D1A}" type="presOf" srcId="{7C7A80C3-884D-4A62-9E24-01F9975DA822}" destId="{81D9A06F-2D73-4B88-B823-0AEB86E58ADA}" srcOrd="0" destOrd="0" presId="urn:microsoft.com/office/officeart/2005/8/layout/hProcess11"/>
    <dgm:cxn modelId="{62FB85CB-6E8C-4A93-8E51-4CD348276547}" type="presOf" srcId="{9B27E328-835B-462F-B04D-D92BE29FCCF0}" destId="{727DC53F-C549-4998-A676-3CF178837BC2}" srcOrd="0" destOrd="0" presId="urn:microsoft.com/office/officeart/2005/8/layout/hProcess11"/>
    <dgm:cxn modelId="{B503C437-2602-43AA-9C4F-14B10441979D}" srcId="{4584484C-F004-418C-A6CC-761D0D4D52F7}" destId="{9B27E328-835B-462F-B04D-D92BE29FCCF0}" srcOrd="0" destOrd="0" parTransId="{0D3091EE-3451-46D8-80AE-F0A1E074BAA6}" sibTransId="{99F54A7E-FF09-4D04-95AD-B379B58C80AD}"/>
    <dgm:cxn modelId="{768213C4-D483-4C38-A062-9A6C0648B8C2}" type="presOf" srcId="{305A51EB-02B4-4522-8E02-FAABFD567742}" destId="{59E8DB32-0FE0-4527-9349-68953AD122AF}" srcOrd="0" destOrd="0" presId="urn:microsoft.com/office/officeart/2005/8/layout/hProcess11"/>
    <dgm:cxn modelId="{7F9D7A6F-8925-4B7D-9EB3-D54503973E22}" type="presOf" srcId="{4584484C-F004-418C-A6CC-761D0D4D52F7}" destId="{94B4859B-58EF-45B7-97D7-489DED53D699}" srcOrd="0" destOrd="0" presId="urn:microsoft.com/office/officeart/2005/8/layout/hProcess11"/>
    <dgm:cxn modelId="{8AA2DF0A-A4C4-4E74-A46E-84A347B4C555}" type="presParOf" srcId="{94B4859B-58EF-45B7-97D7-489DED53D699}" destId="{52199F4F-6274-4429-B8B9-F5A2E5F7A3CB}" srcOrd="0" destOrd="0" presId="urn:microsoft.com/office/officeart/2005/8/layout/hProcess11"/>
    <dgm:cxn modelId="{A9DDF74D-8A67-49BC-A7B2-806FCCD28870}" type="presParOf" srcId="{94B4859B-58EF-45B7-97D7-489DED53D699}" destId="{DBF84F9F-03CD-4217-A53F-2BF236B96788}" srcOrd="1" destOrd="0" presId="urn:microsoft.com/office/officeart/2005/8/layout/hProcess11"/>
    <dgm:cxn modelId="{4DDBAE2C-B97B-4F34-A747-409966ABDD17}" type="presParOf" srcId="{DBF84F9F-03CD-4217-A53F-2BF236B96788}" destId="{A406E167-6B86-4DFE-AA04-173655E4B374}" srcOrd="0" destOrd="0" presId="urn:microsoft.com/office/officeart/2005/8/layout/hProcess11"/>
    <dgm:cxn modelId="{2E97D5EF-F07A-4232-BA63-443552E5EADB}" type="presParOf" srcId="{A406E167-6B86-4DFE-AA04-173655E4B374}" destId="{727DC53F-C549-4998-A676-3CF178837BC2}" srcOrd="0" destOrd="0" presId="urn:microsoft.com/office/officeart/2005/8/layout/hProcess11"/>
    <dgm:cxn modelId="{8DE318BB-6B46-4C0F-A3B8-21563EE099CF}" type="presParOf" srcId="{A406E167-6B86-4DFE-AA04-173655E4B374}" destId="{96784215-1794-4969-AFD1-DDE73024407C}" srcOrd="1" destOrd="0" presId="urn:microsoft.com/office/officeart/2005/8/layout/hProcess11"/>
    <dgm:cxn modelId="{E39C846E-56C1-4B11-8BB9-13F50402864C}" type="presParOf" srcId="{A406E167-6B86-4DFE-AA04-173655E4B374}" destId="{BF558541-1E09-4363-A85A-DAD471A81026}" srcOrd="2" destOrd="0" presId="urn:microsoft.com/office/officeart/2005/8/layout/hProcess11"/>
    <dgm:cxn modelId="{32ED0EFD-B0AC-40AC-8935-745364D0D8D1}" type="presParOf" srcId="{DBF84F9F-03CD-4217-A53F-2BF236B96788}" destId="{0CCB75AE-405F-4102-8005-EFCA7ADC8959}" srcOrd="1" destOrd="0" presId="urn:microsoft.com/office/officeart/2005/8/layout/hProcess11"/>
    <dgm:cxn modelId="{774E8DAF-474F-4D34-A4D6-1349A7FBDCCB}" type="presParOf" srcId="{DBF84F9F-03CD-4217-A53F-2BF236B96788}" destId="{D8935A06-D901-4080-94D3-E3EAF65A7DE4}" srcOrd="2" destOrd="0" presId="urn:microsoft.com/office/officeart/2005/8/layout/hProcess11"/>
    <dgm:cxn modelId="{D27038A1-2ECD-4A90-B6D2-D086DDF06B07}" type="presParOf" srcId="{D8935A06-D901-4080-94D3-E3EAF65A7DE4}" destId="{F4BEB1C8-6750-4A2D-A3D5-1C553F967942}" srcOrd="0" destOrd="0" presId="urn:microsoft.com/office/officeart/2005/8/layout/hProcess11"/>
    <dgm:cxn modelId="{3AE9D69D-0E70-46E7-AD88-892A133B0136}" type="presParOf" srcId="{D8935A06-D901-4080-94D3-E3EAF65A7DE4}" destId="{692D844B-AABC-40B8-91DD-1C7BC4A7AE30}" srcOrd="1" destOrd="0" presId="urn:microsoft.com/office/officeart/2005/8/layout/hProcess11"/>
    <dgm:cxn modelId="{C8CED32D-B960-48CD-B4A4-7445F8DEA362}" type="presParOf" srcId="{D8935A06-D901-4080-94D3-E3EAF65A7DE4}" destId="{80CC168E-9D4D-4A84-B46C-EF20C04CDC81}" srcOrd="2" destOrd="0" presId="urn:microsoft.com/office/officeart/2005/8/layout/hProcess11"/>
    <dgm:cxn modelId="{09E8F241-7B50-4C99-BFEC-52A64C529C02}" type="presParOf" srcId="{DBF84F9F-03CD-4217-A53F-2BF236B96788}" destId="{69E73C3D-7F96-4F89-9167-62373828F4C7}" srcOrd="3" destOrd="0" presId="urn:microsoft.com/office/officeart/2005/8/layout/hProcess11"/>
    <dgm:cxn modelId="{E505DF79-3CA0-40A9-8642-E3C61DDC6799}" type="presParOf" srcId="{DBF84F9F-03CD-4217-A53F-2BF236B96788}" destId="{4F9BF2A0-1057-4BC6-B0C9-5F63EC8AB080}" srcOrd="4" destOrd="0" presId="urn:microsoft.com/office/officeart/2005/8/layout/hProcess11"/>
    <dgm:cxn modelId="{6BF27138-725C-44B4-A5FD-7A50FD867EBF}" type="presParOf" srcId="{4F9BF2A0-1057-4BC6-B0C9-5F63EC8AB080}" destId="{81D9A06F-2D73-4B88-B823-0AEB86E58ADA}" srcOrd="0" destOrd="0" presId="urn:microsoft.com/office/officeart/2005/8/layout/hProcess11"/>
    <dgm:cxn modelId="{AB036766-3FE9-442E-B2A1-D087C1E47FAC}" type="presParOf" srcId="{4F9BF2A0-1057-4BC6-B0C9-5F63EC8AB080}" destId="{82E2F68C-601C-4842-9A6B-50445640A8A8}" srcOrd="1" destOrd="0" presId="urn:microsoft.com/office/officeart/2005/8/layout/hProcess11"/>
    <dgm:cxn modelId="{79B58791-C028-48D2-A4E7-4E0F31865389}" type="presParOf" srcId="{4F9BF2A0-1057-4BC6-B0C9-5F63EC8AB080}" destId="{0E70E9AC-3D73-488F-B0EF-5BD333482810}" srcOrd="2" destOrd="0" presId="urn:microsoft.com/office/officeart/2005/8/layout/hProcess11"/>
    <dgm:cxn modelId="{8F7C8730-9724-45CE-9437-DA6E57F82387}" type="presParOf" srcId="{DBF84F9F-03CD-4217-A53F-2BF236B96788}" destId="{3AC4E619-E481-427E-A352-3EEEE6CC8AB2}" srcOrd="5" destOrd="0" presId="urn:microsoft.com/office/officeart/2005/8/layout/hProcess11"/>
    <dgm:cxn modelId="{1F0FFD90-C95C-42D3-99F5-650DEC29FDFD}" type="presParOf" srcId="{DBF84F9F-03CD-4217-A53F-2BF236B96788}" destId="{86F1256D-1740-43A3-89D8-1424B7246C5B}" srcOrd="6" destOrd="0" presId="urn:microsoft.com/office/officeart/2005/8/layout/hProcess11"/>
    <dgm:cxn modelId="{823DC6DD-303D-4DA5-90BA-4E9AC4F42EF9}" type="presParOf" srcId="{86F1256D-1740-43A3-89D8-1424B7246C5B}" destId="{59E8DB32-0FE0-4527-9349-68953AD122AF}" srcOrd="0" destOrd="0" presId="urn:microsoft.com/office/officeart/2005/8/layout/hProcess11"/>
    <dgm:cxn modelId="{33DFEF6F-B290-4155-BFE8-F11FABFA5A8C}" type="presParOf" srcId="{86F1256D-1740-43A3-89D8-1424B7246C5B}" destId="{7CD0D137-74C8-4AB2-9F1E-8D7242A57E71}" srcOrd="1" destOrd="0" presId="urn:microsoft.com/office/officeart/2005/8/layout/hProcess11"/>
    <dgm:cxn modelId="{464B3A96-04D9-4246-A719-E88AC11301FC}" type="presParOf" srcId="{86F1256D-1740-43A3-89D8-1424B7246C5B}" destId="{966E9A50-CFAF-49CA-9081-199306CE1232}" srcOrd="2" destOrd="0" presId="urn:microsoft.com/office/officeart/2005/8/layout/hProcess1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451BA1E-214E-4DA3-88E9-D03A950BAF55}" type="doc">
      <dgm:prSet loTypeId="urn:microsoft.com/office/officeart/2005/8/layout/vList5" loCatId="list" qsTypeId="urn:microsoft.com/office/officeart/2005/8/quickstyle/simple1" qsCatId="simple" csTypeId="urn:microsoft.com/office/officeart/2005/8/colors/accent0_2" csCatId="mainScheme" phldr="1"/>
      <dgm:spPr/>
      <dgm:t>
        <a:bodyPr/>
        <a:lstStyle/>
        <a:p>
          <a:pPr rtl="1"/>
          <a:endParaRPr lang="ar-SA"/>
        </a:p>
      </dgm:t>
    </dgm:pt>
    <dgm:pt modelId="{7DC5B226-FAC6-4294-B89A-A594BB5E4CE5}">
      <dgm:prSet/>
      <dgm:spPr>
        <a:ln>
          <a:solidFill>
            <a:srgbClr val="00B050"/>
          </a:solidFill>
        </a:ln>
        <a:effectLst>
          <a:glow rad="139700">
            <a:schemeClr val="accent3">
              <a:satMod val="175000"/>
              <a:alpha val="40000"/>
            </a:schemeClr>
          </a:glow>
        </a:effectLst>
      </dgm:spPr>
      <dgm:t>
        <a:bodyPr/>
        <a:lstStyle/>
        <a:p>
          <a:pPr rtl="1"/>
          <a:r>
            <a:rPr lang="ar-SA" b="1" smtClean="0"/>
            <a:t>"نجد نموذج تايلور خطي يتكون من عدة مراحل تنتهي بالتقويم ويقتصر الاتصال فيه على كل مرحلتين متتاليتين دون أن يمتد لمراحل أخرى أبعد </a:t>
          </a:r>
          <a:endParaRPr lang="ar-SA" b="1"/>
        </a:p>
      </dgm:t>
    </dgm:pt>
    <dgm:pt modelId="{EC6BBDD7-6607-4F9B-A4E6-2B94795C8277}" type="parTrans" cxnId="{EF3500AA-1B73-49F9-BB20-B2E7A05A32F7}">
      <dgm:prSet/>
      <dgm:spPr/>
      <dgm:t>
        <a:bodyPr/>
        <a:lstStyle/>
        <a:p>
          <a:pPr rtl="1"/>
          <a:endParaRPr lang="ar-SA"/>
        </a:p>
      </dgm:t>
    </dgm:pt>
    <dgm:pt modelId="{24C059A0-9088-4B79-93FE-313FA59B68C4}" type="sibTrans" cxnId="{EF3500AA-1B73-49F9-BB20-B2E7A05A32F7}">
      <dgm:prSet/>
      <dgm:spPr/>
      <dgm:t>
        <a:bodyPr/>
        <a:lstStyle/>
        <a:p>
          <a:pPr rtl="1"/>
          <a:endParaRPr lang="ar-SA"/>
        </a:p>
      </dgm:t>
    </dgm:pt>
    <dgm:pt modelId="{B4008E7B-DFDA-476E-BF4B-6A531CAB5D5D}">
      <dgm:prSet/>
      <dgm:spPr>
        <a:ln>
          <a:solidFill>
            <a:srgbClr val="00B050"/>
          </a:solidFill>
        </a:ln>
        <a:effectLst>
          <a:glow rad="139700">
            <a:schemeClr val="accent3">
              <a:satMod val="175000"/>
              <a:alpha val="40000"/>
            </a:schemeClr>
          </a:glow>
        </a:effectLst>
      </dgm:spPr>
      <dgm:t>
        <a:bodyPr/>
        <a:lstStyle/>
        <a:p>
          <a:pPr rtl="1"/>
          <a:r>
            <a:rPr lang="ar-SA" b="1" dirty="0" smtClean="0"/>
            <a:t>وتجدر الإشارة إلى أن النماذج التقليدية أو الخطية قدمت توضيحاً لعمليات المنهج أو لمراحل العمل من أجل بنائه , إلا أن ما قدمته جاء منعزلاً عن مفاهيم المنهج كخبرات أو كنظام أو حتى كخطة تربوية ."</a:t>
          </a:r>
          <a:endParaRPr lang="ar-SA" b="1" dirty="0"/>
        </a:p>
      </dgm:t>
    </dgm:pt>
    <dgm:pt modelId="{B6CDC7E3-C6A9-4A53-924A-A6E35EEFB387}" type="parTrans" cxnId="{2C158702-7551-4145-AB25-C9D1DB674397}">
      <dgm:prSet/>
      <dgm:spPr/>
      <dgm:t>
        <a:bodyPr/>
        <a:lstStyle/>
        <a:p>
          <a:pPr rtl="1"/>
          <a:endParaRPr lang="ar-SA"/>
        </a:p>
      </dgm:t>
    </dgm:pt>
    <dgm:pt modelId="{F6E12756-8100-480D-AD56-07FCDCD72071}" type="sibTrans" cxnId="{2C158702-7551-4145-AB25-C9D1DB674397}">
      <dgm:prSet/>
      <dgm:spPr/>
      <dgm:t>
        <a:bodyPr/>
        <a:lstStyle/>
        <a:p>
          <a:pPr rtl="1"/>
          <a:endParaRPr lang="ar-SA"/>
        </a:p>
      </dgm:t>
    </dgm:pt>
    <dgm:pt modelId="{BEF6C84D-58B3-499B-871B-4A0E0828A597}" type="pres">
      <dgm:prSet presAssocID="{8451BA1E-214E-4DA3-88E9-D03A950BAF55}" presName="Name0" presStyleCnt="0">
        <dgm:presLayoutVars>
          <dgm:dir/>
          <dgm:animLvl val="lvl"/>
          <dgm:resizeHandles val="exact"/>
        </dgm:presLayoutVars>
      </dgm:prSet>
      <dgm:spPr/>
      <dgm:t>
        <a:bodyPr/>
        <a:lstStyle/>
        <a:p>
          <a:pPr rtl="1"/>
          <a:endParaRPr lang="ar-SA"/>
        </a:p>
      </dgm:t>
    </dgm:pt>
    <dgm:pt modelId="{17DC4FB4-62F6-402A-9FCF-1C82B1119F6C}" type="pres">
      <dgm:prSet presAssocID="{7DC5B226-FAC6-4294-B89A-A594BB5E4CE5}" presName="linNode" presStyleCnt="0"/>
      <dgm:spPr/>
    </dgm:pt>
    <dgm:pt modelId="{3D38EE5C-091F-4FAE-89BA-9673DC802A18}" type="pres">
      <dgm:prSet presAssocID="{7DC5B226-FAC6-4294-B89A-A594BB5E4CE5}" presName="parentText" presStyleLbl="node1" presStyleIdx="0" presStyleCnt="2" custScaleX="147226" custLinFactNeighborX="8856">
        <dgm:presLayoutVars>
          <dgm:chMax val="1"/>
          <dgm:bulletEnabled val="1"/>
        </dgm:presLayoutVars>
      </dgm:prSet>
      <dgm:spPr/>
      <dgm:t>
        <a:bodyPr/>
        <a:lstStyle/>
        <a:p>
          <a:pPr rtl="1"/>
          <a:endParaRPr lang="ar-SA"/>
        </a:p>
      </dgm:t>
    </dgm:pt>
    <dgm:pt modelId="{8805B437-370A-43D6-8237-A5749A86DCE4}" type="pres">
      <dgm:prSet presAssocID="{24C059A0-9088-4B79-93FE-313FA59B68C4}" presName="sp" presStyleCnt="0"/>
      <dgm:spPr/>
    </dgm:pt>
    <dgm:pt modelId="{5C1891D8-60B0-4156-A2CE-4E6CF67B10EB}" type="pres">
      <dgm:prSet presAssocID="{B4008E7B-DFDA-476E-BF4B-6A531CAB5D5D}" presName="linNode" presStyleCnt="0"/>
      <dgm:spPr/>
    </dgm:pt>
    <dgm:pt modelId="{A1F607D6-918C-40A3-9D73-4DC7817378DD}" type="pres">
      <dgm:prSet presAssocID="{B4008E7B-DFDA-476E-BF4B-6A531CAB5D5D}" presName="parentText" presStyleLbl="node1" presStyleIdx="1" presStyleCnt="2" custScaleX="164938" custScaleY="100002">
        <dgm:presLayoutVars>
          <dgm:chMax val="1"/>
          <dgm:bulletEnabled val="1"/>
        </dgm:presLayoutVars>
      </dgm:prSet>
      <dgm:spPr/>
      <dgm:t>
        <a:bodyPr/>
        <a:lstStyle/>
        <a:p>
          <a:pPr rtl="1"/>
          <a:endParaRPr lang="ar-SA"/>
        </a:p>
      </dgm:t>
    </dgm:pt>
  </dgm:ptLst>
  <dgm:cxnLst>
    <dgm:cxn modelId="{5CE5543E-B6B6-41F0-A277-CC3105D907F0}" type="presOf" srcId="{8451BA1E-214E-4DA3-88E9-D03A950BAF55}" destId="{BEF6C84D-58B3-499B-871B-4A0E0828A597}" srcOrd="0" destOrd="0" presId="urn:microsoft.com/office/officeart/2005/8/layout/vList5"/>
    <dgm:cxn modelId="{EF3500AA-1B73-49F9-BB20-B2E7A05A32F7}" srcId="{8451BA1E-214E-4DA3-88E9-D03A950BAF55}" destId="{7DC5B226-FAC6-4294-B89A-A594BB5E4CE5}" srcOrd="0" destOrd="0" parTransId="{EC6BBDD7-6607-4F9B-A4E6-2B94795C8277}" sibTransId="{24C059A0-9088-4B79-93FE-313FA59B68C4}"/>
    <dgm:cxn modelId="{7A1EBF65-57E4-44E4-B41D-75718DE02CCC}" type="presOf" srcId="{7DC5B226-FAC6-4294-B89A-A594BB5E4CE5}" destId="{3D38EE5C-091F-4FAE-89BA-9673DC802A18}" srcOrd="0" destOrd="0" presId="urn:microsoft.com/office/officeart/2005/8/layout/vList5"/>
    <dgm:cxn modelId="{2C158702-7551-4145-AB25-C9D1DB674397}" srcId="{8451BA1E-214E-4DA3-88E9-D03A950BAF55}" destId="{B4008E7B-DFDA-476E-BF4B-6A531CAB5D5D}" srcOrd="1" destOrd="0" parTransId="{B6CDC7E3-C6A9-4A53-924A-A6E35EEFB387}" sibTransId="{F6E12756-8100-480D-AD56-07FCDCD72071}"/>
    <dgm:cxn modelId="{9020070F-5430-435D-BB36-AB806F8D5119}" type="presOf" srcId="{B4008E7B-DFDA-476E-BF4B-6A531CAB5D5D}" destId="{A1F607D6-918C-40A3-9D73-4DC7817378DD}" srcOrd="0" destOrd="0" presId="urn:microsoft.com/office/officeart/2005/8/layout/vList5"/>
    <dgm:cxn modelId="{08D9F912-2E53-460F-9123-C1743E8BAA16}" type="presParOf" srcId="{BEF6C84D-58B3-499B-871B-4A0E0828A597}" destId="{17DC4FB4-62F6-402A-9FCF-1C82B1119F6C}" srcOrd="0" destOrd="0" presId="urn:microsoft.com/office/officeart/2005/8/layout/vList5"/>
    <dgm:cxn modelId="{D7645960-2B11-4635-8E3A-5246EBFE2566}" type="presParOf" srcId="{17DC4FB4-62F6-402A-9FCF-1C82B1119F6C}" destId="{3D38EE5C-091F-4FAE-89BA-9673DC802A18}" srcOrd="0" destOrd="0" presId="urn:microsoft.com/office/officeart/2005/8/layout/vList5"/>
    <dgm:cxn modelId="{9AEAF399-C868-4AEA-AC0C-8429D6EBE55C}" type="presParOf" srcId="{BEF6C84D-58B3-499B-871B-4A0E0828A597}" destId="{8805B437-370A-43D6-8237-A5749A86DCE4}" srcOrd="1" destOrd="0" presId="urn:microsoft.com/office/officeart/2005/8/layout/vList5"/>
    <dgm:cxn modelId="{21E8B152-44B7-466A-8420-9AFFD995EAA4}" type="presParOf" srcId="{BEF6C84D-58B3-499B-871B-4A0E0828A597}" destId="{5C1891D8-60B0-4156-A2CE-4E6CF67B10EB}" srcOrd="2" destOrd="0" presId="urn:microsoft.com/office/officeart/2005/8/layout/vList5"/>
    <dgm:cxn modelId="{AAD7B338-79F8-4AA5-92EC-4FBF4AAEA7D8}" type="presParOf" srcId="{5C1891D8-60B0-4156-A2CE-4E6CF67B10EB}" destId="{A1F607D6-918C-40A3-9D73-4DC7817378DD}" srcOrd="0" destOrd="0" presId="urn:microsoft.com/office/officeart/2005/8/layout/vList5"/>
  </dgm:cxnLst>
  <dgm:bg>
    <a:solidFill>
      <a:schemeClr val="accent5">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B5328DE-AEA3-4F0A-9E7C-B06FD407B9BF}"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pPr rtl="1"/>
          <a:endParaRPr lang="ar-SA"/>
        </a:p>
      </dgm:t>
    </dgm:pt>
    <dgm:pt modelId="{076C3763-D0A4-4A6D-AF31-3BC0896D4C57}">
      <dgm:prSet/>
      <dgm:spPr>
        <a:ln>
          <a:solidFill>
            <a:srgbClr val="7030A0"/>
          </a:solidFill>
        </a:ln>
        <a:effectLst>
          <a:glow rad="101600">
            <a:schemeClr val="accent2">
              <a:satMod val="175000"/>
              <a:alpha val="40000"/>
            </a:schemeClr>
          </a:glow>
        </a:effectLst>
      </dgm:spPr>
      <dgm:t>
        <a:bodyPr/>
        <a:lstStyle/>
        <a:p>
          <a:pPr rtl="1"/>
          <a:r>
            <a:rPr lang="ar-SA" b="1" smtClean="0"/>
            <a:t>"يعتبر نموذج تايلور من أكثر نماذج تطوير المنهج شيوعاً ويتميز بأنه يركز اهتماماً خاصاً حول مرحلة التخطيط وهو من أكثر النماذج استخداماً في المشروعات الفعلية لتطوير المنهج وخاصة فيما يتعلق بعملية اختيار الأهداف وصياغتها.</a:t>
          </a:r>
          <a:endParaRPr lang="ar-SA" b="1"/>
        </a:p>
      </dgm:t>
    </dgm:pt>
    <dgm:pt modelId="{AEF58CA3-F67A-4CBB-BF6A-B952EBB80A1E}" type="parTrans" cxnId="{DCBD2905-9A08-43FF-8740-DC82C4022A59}">
      <dgm:prSet/>
      <dgm:spPr/>
      <dgm:t>
        <a:bodyPr/>
        <a:lstStyle/>
        <a:p>
          <a:pPr rtl="1"/>
          <a:endParaRPr lang="ar-SA"/>
        </a:p>
      </dgm:t>
    </dgm:pt>
    <dgm:pt modelId="{EA8D2D1E-EA75-49D6-8A95-9EC004E7F739}" type="sibTrans" cxnId="{DCBD2905-9A08-43FF-8740-DC82C4022A59}">
      <dgm:prSet/>
      <dgm:spPr/>
      <dgm:t>
        <a:bodyPr/>
        <a:lstStyle/>
        <a:p>
          <a:pPr rtl="1"/>
          <a:endParaRPr lang="ar-SA"/>
        </a:p>
      </dgm:t>
    </dgm:pt>
    <dgm:pt modelId="{A84D57E4-FF44-4337-8C44-5B63EB721E5A}">
      <dgm:prSet/>
      <dgm:spPr>
        <a:ln>
          <a:solidFill>
            <a:srgbClr val="7030A0"/>
          </a:solidFill>
        </a:ln>
      </dgm:spPr>
      <dgm:t>
        <a:bodyPr/>
        <a:lstStyle/>
        <a:p>
          <a:pPr rtl="1"/>
          <a:r>
            <a:rPr lang="ar-SA" b="1" dirty="0" smtClean="0"/>
            <a:t>إن إحدى مشكلات الإطار النظري لنموذج تايلور – في رأي </a:t>
          </a:r>
          <a:r>
            <a:rPr lang="ar-SA" b="1" dirty="0" err="1" smtClean="0"/>
            <a:t>تانر</a:t>
          </a:r>
          <a:r>
            <a:rPr lang="ar-SA" b="1" dirty="0" smtClean="0"/>
            <a:t> </a:t>
          </a:r>
          <a:r>
            <a:rPr lang="ar-SA" b="1" dirty="0" err="1" smtClean="0"/>
            <a:t>وتانر</a:t>
          </a:r>
          <a:r>
            <a:rPr lang="ar-SA" b="1" dirty="0" smtClean="0"/>
            <a:t>- تتمثل في اعتبار المصادر الثلاثة (للمعلومات ) كيانات منفصلة , </a:t>
          </a:r>
        </a:p>
        <a:p>
          <a:pPr rtl="1"/>
          <a:r>
            <a:rPr lang="ar-SA" b="1" dirty="0" smtClean="0"/>
            <a:t>دون توضيح ما يسود بينها من تفاعل , </a:t>
          </a:r>
        </a:p>
        <a:p>
          <a:pPr rtl="1"/>
          <a:r>
            <a:rPr lang="ar-SA" b="1" dirty="0" smtClean="0"/>
            <a:t>إن اعتبار مخططي المنهج هذه المكونات منفصلة وعدم ادراكهم للتفاعل فيما بينها يجعل من تطوير المنهج عملية آلية بحتة ."</a:t>
          </a:r>
          <a:endParaRPr lang="ar-SA" b="1" dirty="0"/>
        </a:p>
      </dgm:t>
    </dgm:pt>
    <dgm:pt modelId="{FE2A2C2C-41E9-45BE-98FA-77CC72233065}" type="parTrans" cxnId="{D4768A1F-861A-4C66-A8E3-80A85A4A10FA}">
      <dgm:prSet/>
      <dgm:spPr/>
      <dgm:t>
        <a:bodyPr/>
        <a:lstStyle/>
        <a:p>
          <a:pPr rtl="1"/>
          <a:endParaRPr lang="ar-SA"/>
        </a:p>
      </dgm:t>
    </dgm:pt>
    <dgm:pt modelId="{253C817C-0944-4C8C-B370-00C65B768B63}" type="sibTrans" cxnId="{D4768A1F-861A-4C66-A8E3-80A85A4A10FA}">
      <dgm:prSet/>
      <dgm:spPr/>
      <dgm:t>
        <a:bodyPr/>
        <a:lstStyle/>
        <a:p>
          <a:pPr rtl="1"/>
          <a:endParaRPr lang="ar-SA"/>
        </a:p>
      </dgm:t>
    </dgm:pt>
    <dgm:pt modelId="{02469AF7-5C0A-46EC-A7F3-7E7777E4CFBF}" type="pres">
      <dgm:prSet presAssocID="{BB5328DE-AEA3-4F0A-9E7C-B06FD407B9BF}" presName="linear" presStyleCnt="0">
        <dgm:presLayoutVars>
          <dgm:animLvl val="lvl"/>
          <dgm:resizeHandles val="exact"/>
        </dgm:presLayoutVars>
      </dgm:prSet>
      <dgm:spPr/>
      <dgm:t>
        <a:bodyPr/>
        <a:lstStyle/>
        <a:p>
          <a:pPr rtl="1"/>
          <a:endParaRPr lang="ar-SA"/>
        </a:p>
      </dgm:t>
    </dgm:pt>
    <dgm:pt modelId="{E26BC48C-DB8F-48C2-8052-705553CD27CB}" type="pres">
      <dgm:prSet presAssocID="{076C3763-D0A4-4A6D-AF31-3BC0896D4C57}" presName="parentText" presStyleLbl="node1" presStyleIdx="0" presStyleCnt="2">
        <dgm:presLayoutVars>
          <dgm:chMax val="0"/>
          <dgm:bulletEnabled val="1"/>
        </dgm:presLayoutVars>
      </dgm:prSet>
      <dgm:spPr/>
      <dgm:t>
        <a:bodyPr/>
        <a:lstStyle/>
        <a:p>
          <a:pPr rtl="1"/>
          <a:endParaRPr lang="ar-SA"/>
        </a:p>
      </dgm:t>
    </dgm:pt>
    <dgm:pt modelId="{E2C0CE06-0652-4AE7-83F2-8EE82A0127AC}" type="pres">
      <dgm:prSet presAssocID="{EA8D2D1E-EA75-49D6-8A95-9EC004E7F739}" presName="spacer" presStyleCnt="0"/>
      <dgm:spPr/>
    </dgm:pt>
    <dgm:pt modelId="{7A6EF272-FE09-464C-9020-66E9C617A79B}" type="pres">
      <dgm:prSet presAssocID="{A84D57E4-FF44-4337-8C44-5B63EB721E5A}" presName="parentText" presStyleLbl="node1" presStyleIdx="1" presStyleCnt="2">
        <dgm:presLayoutVars>
          <dgm:chMax val="0"/>
          <dgm:bulletEnabled val="1"/>
        </dgm:presLayoutVars>
      </dgm:prSet>
      <dgm:spPr/>
      <dgm:t>
        <a:bodyPr/>
        <a:lstStyle/>
        <a:p>
          <a:pPr rtl="1"/>
          <a:endParaRPr lang="ar-SA"/>
        </a:p>
      </dgm:t>
    </dgm:pt>
  </dgm:ptLst>
  <dgm:cxnLst>
    <dgm:cxn modelId="{D36C2EC2-053E-4F6D-86E7-2948CF331022}" type="presOf" srcId="{A84D57E4-FF44-4337-8C44-5B63EB721E5A}" destId="{7A6EF272-FE09-464C-9020-66E9C617A79B}" srcOrd="0" destOrd="0" presId="urn:microsoft.com/office/officeart/2005/8/layout/vList2"/>
    <dgm:cxn modelId="{D4768A1F-861A-4C66-A8E3-80A85A4A10FA}" srcId="{BB5328DE-AEA3-4F0A-9E7C-B06FD407B9BF}" destId="{A84D57E4-FF44-4337-8C44-5B63EB721E5A}" srcOrd="1" destOrd="0" parTransId="{FE2A2C2C-41E9-45BE-98FA-77CC72233065}" sibTransId="{253C817C-0944-4C8C-B370-00C65B768B63}"/>
    <dgm:cxn modelId="{2CD77AC3-34A0-4CFE-8084-EDC6C651DD27}" type="presOf" srcId="{076C3763-D0A4-4A6D-AF31-3BC0896D4C57}" destId="{E26BC48C-DB8F-48C2-8052-705553CD27CB}" srcOrd="0" destOrd="0" presId="urn:microsoft.com/office/officeart/2005/8/layout/vList2"/>
    <dgm:cxn modelId="{DCBD2905-9A08-43FF-8740-DC82C4022A59}" srcId="{BB5328DE-AEA3-4F0A-9E7C-B06FD407B9BF}" destId="{076C3763-D0A4-4A6D-AF31-3BC0896D4C57}" srcOrd="0" destOrd="0" parTransId="{AEF58CA3-F67A-4CBB-BF6A-B952EBB80A1E}" sibTransId="{EA8D2D1E-EA75-49D6-8A95-9EC004E7F739}"/>
    <dgm:cxn modelId="{B9DB249A-860A-4D2C-BDC4-0BFFC2A24FCD}" type="presOf" srcId="{BB5328DE-AEA3-4F0A-9E7C-B06FD407B9BF}" destId="{02469AF7-5C0A-46EC-A7F3-7E7777E4CFBF}" srcOrd="0" destOrd="0" presId="urn:microsoft.com/office/officeart/2005/8/layout/vList2"/>
    <dgm:cxn modelId="{9A4DBDC5-F8C5-49CE-834F-1343146740C3}" type="presParOf" srcId="{02469AF7-5C0A-46EC-A7F3-7E7777E4CFBF}" destId="{E26BC48C-DB8F-48C2-8052-705553CD27CB}" srcOrd="0" destOrd="0" presId="urn:microsoft.com/office/officeart/2005/8/layout/vList2"/>
    <dgm:cxn modelId="{31A44926-3824-439D-8D32-53E09FE7781B}" type="presParOf" srcId="{02469AF7-5C0A-46EC-A7F3-7E7777E4CFBF}" destId="{E2C0CE06-0652-4AE7-83F2-8EE82A0127AC}" srcOrd="1" destOrd="0" presId="urn:microsoft.com/office/officeart/2005/8/layout/vList2"/>
    <dgm:cxn modelId="{FFE402ED-61F7-42BA-89C3-180D1F8255E6}" type="presParOf" srcId="{02469AF7-5C0A-46EC-A7F3-7E7777E4CFBF}" destId="{7A6EF272-FE09-464C-9020-66E9C617A79B}" srcOrd="2" destOrd="0" presId="urn:microsoft.com/office/officeart/2005/8/layout/vList2"/>
  </dgm:cxnLst>
  <dgm:bg>
    <a:solidFill>
      <a:schemeClr val="accent5">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624C4D-421D-4D48-8863-9C95E13F9DDB}">
      <dsp:nvSpPr>
        <dsp:cNvPr id="0" name=""/>
        <dsp:cNvSpPr/>
      </dsp:nvSpPr>
      <dsp:spPr>
        <a:xfrm rot="16200000">
          <a:off x="-1324275" y="1329013"/>
          <a:ext cx="4320479" cy="1662452"/>
        </a:xfrm>
        <a:prstGeom prst="flowChartManualOperati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glow rad="228600">
            <a:schemeClr val="accent6">
              <a:satMod val="175000"/>
              <a:alpha val="40000"/>
            </a:schemeClr>
          </a:glo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1">
            <a:lnSpc>
              <a:spcPct val="90000"/>
            </a:lnSpc>
            <a:spcBef>
              <a:spcPct val="0"/>
            </a:spcBef>
            <a:spcAft>
              <a:spcPct val="35000"/>
            </a:spcAft>
          </a:pPr>
          <a:r>
            <a:rPr lang="ar-SA" sz="2400" b="1" kern="1200" dirty="0" err="1" smtClean="0"/>
            <a:t>1ـ</a:t>
          </a:r>
          <a:r>
            <a:rPr lang="ar-SA" sz="2400" b="1" kern="1200" dirty="0" smtClean="0"/>
            <a:t> النظرية </a:t>
          </a:r>
          <a:r>
            <a:rPr lang="ar-SA" sz="2400" b="1" kern="1200" dirty="0" err="1" smtClean="0"/>
            <a:t>الموسوعية:</a:t>
          </a:r>
          <a:r>
            <a:rPr lang="ar-SA" sz="2400" b="1" kern="1200" dirty="0" smtClean="0"/>
            <a:t> </a:t>
          </a:r>
        </a:p>
        <a:p>
          <a:pPr lvl="0" algn="ctr" defTabSz="1066800" rtl="1">
            <a:lnSpc>
              <a:spcPct val="90000"/>
            </a:lnSpc>
            <a:spcBef>
              <a:spcPct val="0"/>
            </a:spcBef>
            <a:spcAft>
              <a:spcPct val="35000"/>
            </a:spcAft>
          </a:pPr>
          <a:r>
            <a:rPr lang="ar-SA" sz="2400" b="1" kern="1200" dirty="0" smtClean="0"/>
            <a:t>اهتمت بالمعرفة في سبيل تنوير العقل.</a:t>
          </a:r>
          <a:endParaRPr lang="en-US" sz="2400" b="1" kern="1200" dirty="0"/>
        </a:p>
      </dsp:txBody>
      <dsp:txXfrm rot="5400000">
        <a:off x="4738" y="864096"/>
        <a:ext cx="1662452" cy="2592287"/>
      </dsp:txXfrm>
    </dsp:sp>
    <dsp:sp modelId="{07301A58-C239-40C2-A99C-4803F1F7A985}">
      <dsp:nvSpPr>
        <dsp:cNvPr id="0" name=""/>
        <dsp:cNvSpPr/>
      </dsp:nvSpPr>
      <dsp:spPr>
        <a:xfrm rot="16200000">
          <a:off x="462860" y="1329013"/>
          <a:ext cx="4320479" cy="1662452"/>
        </a:xfrm>
        <a:prstGeom prst="flowChartManualOperati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glow rad="228600">
            <a:schemeClr val="accent6">
              <a:satMod val="175000"/>
              <a:alpha val="40000"/>
            </a:schemeClr>
          </a:glo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1">
            <a:lnSpc>
              <a:spcPct val="90000"/>
            </a:lnSpc>
            <a:spcBef>
              <a:spcPct val="0"/>
            </a:spcBef>
            <a:spcAft>
              <a:spcPct val="35000"/>
            </a:spcAft>
          </a:pPr>
          <a:r>
            <a:rPr lang="ar-SA" sz="2400" b="1" kern="1200" dirty="0" err="1" smtClean="0"/>
            <a:t>2ـ</a:t>
          </a:r>
          <a:r>
            <a:rPr lang="ar-SA" sz="2400" b="1" kern="1200" dirty="0" smtClean="0"/>
            <a:t> النظرية الجوهرية: اهتمت بالأصالة من خلال الاهتمام  بالجانب الثقافي.</a:t>
          </a:r>
          <a:endParaRPr lang="en-US" sz="2400" kern="1200" dirty="0"/>
        </a:p>
      </dsp:txBody>
      <dsp:txXfrm rot="5400000">
        <a:off x="1791873" y="864096"/>
        <a:ext cx="1662452" cy="2592287"/>
      </dsp:txXfrm>
    </dsp:sp>
    <dsp:sp modelId="{B75FD8D8-C053-40F3-BB68-777F6738A848}">
      <dsp:nvSpPr>
        <dsp:cNvPr id="0" name=""/>
        <dsp:cNvSpPr/>
      </dsp:nvSpPr>
      <dsp:spPr>
        <a:xfrm rot="16200000">
          <a:off x="2249996" y="1329013"/>
          <a:ext cx="4320479" cy="1662452"/>
        </a:xfrm>
        <a:prstGeom prst="flowChartManualOperati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glow rad="228600">
            <a:schemeClr val="accent6">
              <a:satMod val="175000"/>
              <a:alpha val="40000"/>
            </a:schemeClr>
          </a:glo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1">
            <a:lnSpc>
              <a:spcPct val="90000"/>
            </a:lnSpc>
            <a:spcBef>
              <a:spcPct val="0"/>
            </a:spcBef>
            <a:spcAft>
              <a:spcPct val="35000"/>
            </a:spcAft>
          </a:pPr>
          <a:r>
            <a:rPr lang="ar-SA" sz="2400" b="1" kern="1200" dirty="0" err="1" smtClean="0"/>
            <a:t>3ـ</a:t>
          </a:r>
          <a:r>
            <a:rPr lang="ar-SA" sz="2400" b="1" kern="1200" dirty="0" smtClean="0"/>
            <a:t> النظرية </a:t>
          </a:r>
          <a:r>
            <a:rPr lang="ar-SA" sz="2400" b="1" kern="1200" dirty="0" err="1" smtClean="0"/>
            <a:t>البراجماتية</a:t>
          </a:r>
          <a:r>
            <a:rPr lang="ar-SA" sz="2400" b="1" kern="1200" dirty="0" smtClean="0"/>
            <a:t>: اهتمت بالطالب فقط.</a:t>
          </a:r>
          <a:endParaRPr lang="en-US" sz="2400" kern="1200" dirty="0"/>
        </a:p>
      </dsp:txBody>
      <dsp:txXfrm rot="5400000">
        <a:off x="3579009" y="864096"/>
        <a:ext cx="1662452" cy="2592287"/>
      </dsp:txXfrm>
    </dsp:sp>
    <dsp:sp modelId="{6EEE4B60-EC36-4016-8A36-4BB5D7900B53}">
      <dsp:nvSpPr>
        <dsp:cNvPr id="0" name=""/>
        <dsp:cNvSpPr/>
      </dsp:nvSpPr>
      <dsp:spPr>
        <a:xfrm rot="16200000">
          <a:off x="4037132" y="1329013"/>
          <a:ext cx="4320479" cy="1662452"/>
        </a:xfrm>
        <a:prstGeom prst="flowChartManualOperati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glow rad="228600">
            <a:schemeClr val="accent6">
              <a:satMod val="175000"/>
              <a:alpha val="40000"/>
            </a:schemeClr>
          </a:glo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rtl="1">
            <a:lnSpc>
              <a:spcPct val="90000"/>
            </a:lnSpc>
            <a:spcBef>
              <a:spcPct val="0"/>
            </a:spcBef>
            <a:spcAft>
              <a:spcPct val="35000"/>
            </a:spcAft>
          </a:pPr>
          <a:r>
            <a:rPr lang="ar-SA" sz="2400" b="1" kern="1200" dirty="0" err="1" smtClean="0"/>
            <a:t>4ـ</a:t>
          </a:r>
          <a:r>
            <a:rPr lang="ar-SA" sz="2400" b="1" kern="1200" dirty="0" smtClean="0"/>
            <a:t> </a:t>
          </a:r>
          <a:r>
            <a:rPr lang="ar-SA" sz="2400" b="1" kern="1200" smtClean="0"/>
            <a:t>النظرية البوليتكنيكتية</a:t>
          </a:r>
        </a:p>
        <a:p>
          <a:pPr lvl="0" algn="ctr" defTabSz="1066800" rtl="1">
            <a:lnSpc>
              <a:spcPct val="90000"/>
            </a:lnSpc>
            <a:spcBef>
              <a:spcPct val="0"/>
            </a:spcBef>
            <a:spcAft>
              <a:spcPct val="35000"/>
            </a:spcAft>
          </a:pPr>
          <a:r>
            <a:rPr lang="ar-SA" sz="2400" b="1" kern="1200" smtClean="0"/>
            <a:t>اهتمت </a:t>
          </a:r>
          <a:r>
            <a:rPr lang="ar-SA" sz="2400" b="1" kern="1200" dirty="0" smtClean="0"/>
            <a:t>بالمجتمع.</a:t>
          </a:r>
          <a:endParaRPr lang="en-US" sz="2400" kern="1200" dirty="0"/>
        </a:p>
      </dsp:txBody>
      <dsp:txXfrm rot="5400000">
        <a:off x="5366145" y="864096"/>
        <a:ext cx="1662452" cy="2592287"/>
      </dsp:txXfrm>
    </dsp:sp>
    <dsp:sp modelId="{CFC58A2D-994B-4174-8F1F-FCE227958959}">
      <dsp:nvSpPr>
        <dsp:cNvPr id="0" name=""/>
        <dsp:cNvSpPr/>
      </dsp:nvSpPr>
      <dsp:spPr>
        <a:xfrm rot="16200000">
          <a:off x="5824268" y="1329013"/>
          <a:ext cx="4320479" cy="1662452"/>
        </a:xfrm>
        <a:prstGeom prst="flowChartManualOperation">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glow rad="228600">
            <a:schemeClr val="accent6">
              <a:satMod val="175000"/>
              <a:alpha val="40000"/>
            </a:schemeClr>
          </a:glo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rtl="1">
            <a:lnSpc>
              <a:spcPct val="90000"/>
            </a:lnSpc>
            <a:spcBef>
              <a:spcPct val="0"/>
            </a:spcBef>
            <a:spcAft>
              <a:spcPct val="35000"/>
            </a:spcAft>
          </a:pPr>
          <a:r>
            <a:rPr lang="ar-SA" sz="1800" b="1" kern="1200" dirty="0" smtClean="0"/>
            <a:t>5ـ النظرية </a:t>
          </a:r>
          <a:r>
            <a:rPr lang="ar-SA" sz="1800" b="1" kern="1200" dirty="0" err="1" smtClean="0"/>
            <a:t>الإسلامية:</a:t>
          </a:r>
          <a:endParaRPr lang="ar-SA" sz="1800" b="1" kern="1200" dirty="0" smtClean="0"/>
        </a:p>
        <a:p>
          <a:pPr lvl="0" algn="ctr" defTabSz="800100" rtl="1">
            <a:lnSpc>
              <a:spcPct val="90000"/>
            </a:lnSpc>
            <a:spcBef>
              <a:spcPct val="0"/>
            </a:spcBef>
            <a:spcAft>
              <a:spcPct val="35000"/>
            </a:spcAft>
          </a:pPr>
          <a:r>
            <a:rPr lang="ar-SA" sz="1800" b="1" kern="1200" dirty="0" smtClean="0"/>
            <a:t> بُنيت على أساس من القرآن الكريم والسنة النبوية، والموروث الإسلامي، فاهتمت بإعداد أفراد ملتزمين بمثل المجتمع وقيمه ومبادئه.</a:t>
          </a:r>
          <a:endParaRPr lang="en-US" sz="1800" kern="1200" dirty="0"/>
        </a:p>
      </dsp:txBody>
      <dsp:txXfrm rot="5400000">
        <a:off x="7153281" y="864096"/>
        <a:ext cx="1662452" cy="25922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ACB6DF-7660-4C1E-9EBF-18C990963030}">
      <dsp:nvSpPr>
        <dsp:cNvPr id="0" name=""/>
        <dsp:cNvSpPr/>
      </dsp:nvSpPr>
      <dsp:spPr>
        <a:xfrm>
          <a:off x="0" y="1501075"/>
          <a:ext cx="8229600" cy="5544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glow rad="228600">
            <a:schemeClr val="accent2">
              <a:satMod val="175000"/>
              <a:alpha val="40000"/>
            </a:schemeClr>
          </a:glow>
        </a:effectLst>
      </dsp:spPr>
      <dsp:style>
        <a:lnRef idx="1">
          <a:scrgbClr r="0" g="0" b="0"/>
        </a:lnRef>
        <a:fillRef idx="1">
          <a:scrgbClr r="0" g="0" b="0"/>
        </a:fillRef>
        <a:effectRef idx="2">
          <a:scrgbClr r="0" g="0" b="0"/>
        </a:effectRef>
        <a:fontRef idx="minor"/>
      </dsp:style>
    </dsp:sp>
    <dsp:sp modelId="{2FDA980C-3D62-41EE-80B9-7CFCCA745010}">
      <dsp:nvSpPr>
        <dsp:cNvPr id="0" name=""/>
        <dsp:cNvSpPr/>
      </dsp:nvSpPr>
      <dsp:spPr>
        <a:xfrm>
          <a:off x="411078" y="95051"/>
          <a:ext cx="5755094" cy="1730744"/>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glow rad="228600">
            <a:schemeClr val="accent2">
              <a:satMod val="175000"/>
              <a:alpha val="40000"/>
            </a:schemeClr>
          </a:glo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1">
            <a:lnSpc>
              <a:spcPct val="90000"/>
            </a:lnSpc>
            <a:spcBef>
              <a:spcPct val="0"/>
            </a:spcBef>
            <a:spcAft>
              <a:spcPct val="35000"/>
            </a:spcAft>
          </a:pPr>
          <a:r>
            <a:rPr lang="ar-SA" sz="1800" b="1" kern="1200" dirty="0" smtClean="0"/>
            <a:t>أورد محمد زياد حمدان تعريفاً لنموذج بناء وتطوير المنهج الدراسي بانه: (إطار عملي تنظيمي يمكن اتباعه لبلورة العناصر المنهجية من اهداف ومعارف وأنشطة تربوية إلى منهج متكامل قابل للتنفيذ في التربية المدرسية).</a:t>
          </a:r>
          <a:endParaRPr lang="en-US" sz="1800" kern="1200" dirty="0"/>
        </a:p>
      </dsp:txBody>
      <dsp:txXfrm>
        <a:off x="495566" y="179539"/>
        <a:ext cx="5586118" cy="1561768"/>
      </dsp:txXfrm>
    </dsp:sp>
    <dsp:sp modelId="{F4EEBFE5-0F22-4215-914F-405459A095F8}">
      <dsp:nvSpPr>
        <dsp:cNvPr id="0" name=""/>
        <dsp:cNvSpPr/>
      </dsp:nvSpPr>
      <dsp:spPr>
        <a:xfrm>
          <a:off x="0" y="2774306"/>
          <a:ext cx="8229600" cy="5544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glow rad="228600">
            <a:schemeClr val="accent2">
              <a:satMod val="175000"/>
              <a:alpha val="40000"/>
            </a:schemeClr>
          </a:glow>
        </a:effectLst>
      </dsp:spPr>
      <dsp:style>
        <a:lnRef idx="1">
          <a:scrgbClr r="0" g="0" b="0"/>
        </a:lnRef>
        <a:fillRef idx="1">
          <a:scrgbClr r="0" g="0" b="0"/>
        </a:fillRef>
        <a:effectRef idx="2">
          <a:scrgbClr r="0" g="0" b="0"/>
        </a:effectRef>
        <a:fontRef idx="minor"/>
      </dsp:style>
    </dsp:sp>
    <dsp:sp modelId="{FB78786E-BDD0-4042-9F6F-E87EDAB762C6}">
      <dsp:nvSpPr>
        <dsp:cNvPr id="0" name=""/>
        <dsp:cNvSpPr/>
      </dsp:nvSpPr>
      <dsp:spPr>
        <a:xfrm>
          <a:off x="411480" y="2174275"/>
          <a:ext cx="5760720" cy="92475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glow rad="228600">
            <a:schemeClr val="accent2">
              <a:satMod val="175000"/>
              <a:alpha val="40000"/>
            </a:schemeClr>
          </a:glo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1">
            <a:lnSpc>
              <a:spcPct val="90000"/>
            </a:lnSpc>
            <a:spcBef>
              <a:spcPct val="0"/>
            </a:spcBef>
            <a:spcAft>
              <a:spcPct val="35000"/>
            </a:spcAft>
          </a:pPr>
          <a:r>
            <a:rPr lang="ar-SA" sz="1800" b="1" kern="1200" dirty="0" smtClean="0"/>
            <a:t>ـ أن النموذج في ذاته لا يعد نظرية بل وسيلة فقط للتعبير عن النظرية، فهو بمثابة ترجمة إجرائية تطبيقية لنظرية المنهج.</a:t>
          </a:r>
          <a:endParaRPr lang="en-US" sz="1800" kern="1200" dirty="0"/>
        </a:p>
      </dsp:txBody>
      <dsp:txXfrm>
        <a:off x="456623" y="2219418"/>
        <a:ext cx="5670434" cy="834464"/>
      </dsp:txXfrm>
    </dsp:sp>
    <dsp:sp modelId="{941FF64A-DB1C-4CEA-AC9E-29B6E4CD4F0A}">
      <dsp:nvSpPr>
        <dsp:cNvPr id="0" name=""/>
        <dsp:cNvSpPr/>
      </dsp:nvSpPr>
      <dsp:spPr>
        <a:xfrm>
          <a:off x="0" y="4103076"/>
          <a:ext cx="8229600" cy="5544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glow rad="228600">
            <a:schemeClr val="accent2">
              <a:satMod val="175000"/>
              <a:alpha val="40000"/>
            </a:schemeClr>
          </a:glow>
        </a:effectLst>
      </dsp:spPr>
      <dsp:style>
        <a:lnRef idx="1">
          <a:scrgbClr r="0" g="0" b="0"/>
        </a:lnRef>
        <a:fillRef idx="1">
          <a:scrgbClr r="0" g="0" b="0"/>
        </a:fillRef>
        <a:effectRef idx="2">
          <a:scrgbClr r="0" g="0" b="0"/>
        </a:effectRef>
        <a:fontRef idx="minor"/>
      </dsp:style>
    </dsp:sp>
    <dsp:sp modelId="{E76E68D2-200A-4DBE-8415-008EB8F3EBCD}">
      <dsp:nvSpPr>
        <dsp:cNvPr id="0" name=""/>
        <dsp:cNvSpPr/>
      </dsp:nvSpPr>
      <dsp:spPr>
        <a:xfrm>
          <a:off x="411480" y="3447506"/>
          <a:ext cx="5760720" cy="98029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glow rad="228600">
            <a:schemeClr val="accent2">
              <a:satMod val="175000"/>
              <a:alpha val="40000"/>
            </a:schemeClr>
          </a:glo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800100" rtl="1">
            <a:lnSpc>
              <a:spcPct val="90000"/>
            </a:lnSpc>
            <a:spcBef>
              <a:spcPct val="0"/>
            </a:spcBef>
            <a:spcAft>
              <a:spcPct val="35000"/>
            </a:spcAft>
          </a:pPr>
          <a:r>
            <a:rPr lang="ar-SA" sz="1800" b="1" kern="1200" dirty="0" smtClean="0"/>
            <a:t>ـ وأن المهمة الأساسية للنموذج إعطاء الترتيب والتعاقب والتبسيط والتنسيق لعملية البناء والتطوير.</a:t>
          </a:r>
          <a:endParaRPr lang="en-US" sz="1800" kern="1200" dirty="0"/>
        </a:p>
      </dsp:txBody>
      <dsp:txXfrm>
        <a:off x="459334" y="3495360"/>
        <a:ext cx="5665012" cy="8845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0229E3-9F4E-4963-A4AA-3BEDABD6B235}">
      <dsp:nvSpPr>
        <dsp:cNvPr id="0" name=""/>
        <dsp:cNvSpPr/>
      </dsp:nvSpPr>
      <dsp:spPr>
        <a:xfrm rot="10800000">
          <a:off x="2115492" y="0"/>
          <a:ext cx="6567167" cy="1143000"/>
        </a:xfrm>
        <a:prstGeom prst="homePlate">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504031" tIns="209550" rIns="391160" bIns="209550" numCol="1" spcCol="1270" anchor="ctr" anchorCtr="0">
          <a:noAutofit/>
          <a:sp3d extrusionH="28000" prstMaterial="matte"/>
        </a:bodyPr>
        <a:lstStyle/>
        <a:p>
          <a:pPr lvl="0" algn="ctr" defTabSz="2444750" rtl="1">
            <a:lnSpc>
              <a:spcPct val="90000"/>
            </a:lnSpc>
            <a:spcBef>
              <a:spcPct val="0"/>
            </a:spcBef>
            <a:spcAft>
              <a:spcPct val="35000"/>
            </a:spcAft>
          </a:pPr>
          <a:r>
            <a:rPr lang="ar-SA" sz="5500" b="1" kern="1200" dirty="0" smtClean="0"/>
            <a:t>فوائد النموذج: </a:t>
          </a:r>
          <a:endParaRPr lang="ar-SA" sz="5500" kern="1200" dirty="0"/>
        </a:p>
      </dsp:txBody>
      <dsp:txXfrm rot="10800000">
        <a:off x="2401242" y="0"/>
        <a:ext cx="6281417" cy="1143000"/>
      </dsp:txXfrm>
    </dsp:sp>
    <dsp:sp modelId="{D67568B0-42C6-4B00-8CD1-9265E071DFC6}">
      <dsp:nvSpPr>
        <dsp:cNvPr id="0" name=""/>
        <dsp:cNvSpPr/>
      </dsp:nvSpPr>
      <dsp:spPr>
        <a:xfrm>
          <a:off x="1368386" y="0"/>
          <a:ext cx="1143000" cy="1143000"/>
        </a:xfrm>
        <a:prstGeom prst="ellipse">
          <a:avLst/>
        </a:prstGeom>
        <a:solidFill>
          <a:schemeClr val="accent4">
            <a:tint val="50000"/>
            <a:hueOff val="0"/>
            <a:satOff val="0"/>
            <a:lumOff val="0"/>
            <a:alphaOff val="0"/>
          </a:schemeClr>
        </a:solidFill>
        <a:ln>
          <a:noFill/>
        </a:ln>
        <a:effectLst/>
        <a:sp3d prstMaterial="matte"/>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869A59-BE90-4F01-A5D0-4B61FA1A3F1D}">
      <dsp:nvSpPr>
        <dsp:cNvPr id="0" name=""/>
        <dsp:cNvSpPr/>
      </dsp:nvSpPr>
      <dsp:spPr>
        <a:xfrm>
          <a:off x="2968685" y="1"/>
          <a:ext cx="3146434" cy="2433870"/>
        </a:xfrm>
        <a:prstGeom prst="ellipse">
          <a:avLst/>
        </a:prstGeom>
        <a:gradFill rotWithShape="0">
          <a:gsLst>
            <a:gs pos="0">
              <a:schemeClr val="accent2">
                <a:alpha val="50000"/>
                <a:hueOff val="0"/>
                <a:satOff val="0"/>
                <a:lumOff val="0"/>
                <a:alphaOff val="0"/>
                <a:shade val="51000"/>
                <a:satMod val="130000"/>
              </a:schemeClr>
            </a:gs>
            <a:gs pos="80000">
              <a:schemeClr val="accent2">
                <a:alpha val="50000"/>
                <a:hueOff val="0"/>
                <a:satOff val="0"/>
                <a:lumOff val="0"/>
                <a:alphaOff val="0"/>
                <a:shade val="93000"/>
                <a:satMod val="130000"/>
              </a:schemeClr>
            </a:gs>
            <a:gs pos="100000">
              <a:schemeClr val="accent2">
                <a:alpha val="50000"/>
                <a:hueOff val="0"/>
                <a:satOff val="0"/>
                <a:lumOff val="0"/>
                <a:alphaOff val="0"/>
                <a:shade val="94000"/>
                <a:satMod val="135000"/>
              </a:schemeClr>
            </a:gs>
          </a:gsLst>
          <a:lin ang="16200000" scaled="0"/>
        </a:gradFill>
        <a:ln>
          <a:noFill/>
        </a:ln>
        <a:effectLst>
          <a:glow rad="228600">
            <a:schemeClr val="accent3">
              <a:satMod val="175000"/>
              <a:alpha val="40000"/>
            </a:schemeClr>
          </a:glo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r>
            <a:rPr lang="ar-SA" sz="2000" b="1" kern="1200" dirty="0" smtClean="0"/>
            <a:t>يركز الاهتمام على القضايا الأساسية في بناء المناهج.</a:t>
          </a:r>
          <a:endParaRPr lang="ar-SA" sz="2000" b="1" kern="1200" dirty="0"/>
        </a:p>
      </dsp:txBody>
      <dsp:txXfrm>
        <a:off x="3331735" y="327638"/>
        <a:ext cx="2420334" cy="772285"/>
      </dsp:txXfrm>
    </dsp:sp>
    <dsp:sp modelId="{8F72A015-E886-471F-8E74-F6A67B26FD22}">
      <dsp:nvSpPr>
        <dsp:cNvPr id="0" name=""/>
        <dsp:cNvSpPr/>
      </dsp:nvSpPr>
      <dsp:spPr>
        <a:xfrm>
          <a:off x="3821665" y="1106105"/>
          <a:ext cx="4880981" cy="2468309"/>
        </a:xfrm>
        <a:prstGeom prst="ellipse">
          <a:avLst/>
        </a:prstGeom>
        <a:gradFill rotWithShape="0">
          <a:gsLst>
            <a:gs pos="0">
              <a:schemeClr val="accent3">
                <a:alpha val="50000"/>
                <a:hueOff val="0"/>
                <a:satOff val="0"/>
                <a:lumOff val="0"/>
                <a:alphaOff val="0"/>
                <a:shade val="51000"/>
                <a:satMod val="130000"/>
              </a:schemeClr>
            </a:gs>
            <a:gs pos="80000">
              <a:schemeClr val="accent3">
                <a:alpha val="50000"/>
                <a:hueOff val="0"/>
                <a:satOff val="0"/>
                <a:lumOff val="0"/>
                <a:alphaOff val="0"/>
                <a:shade val="93000"/>
                <a:satMod val="130000"/>
              </a:schemeClr>
            </a:gs>
            <a:gs pos="100000">
              <a:schemeClr val="accent3">
                <a:alpha val="50000"/>
                <a:hueOff val="0"/>
                <a:satOff val="0"/>
                <a:lumOff val="0"/>
                <a:alphaOff val="0"/>
                <a:shade val="94000"/>
                <a:satMod val="135000"/>
              </a:schemeClr>
            </a:gs>
          </a:gsLst>
          <a:lin ang="16200000" scaled="0"/>
        </a:gradFill>
        <a:ln>
          <a:noFill/>
        </a:ln>
        <a:effectLst>
          <a:glow rad="228600">
            <a:schemeClr val="accent3">
              <a:satMod val="175000"/>
              <a:alpha val="40000"/>
            </a:schemeClr>
          </a:glo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SA" sz="2400" b="1" kern="1200" dirty="0" smtClean="0"/>
            <a:t>2ـ يزيد من احتمالية النجاح في العمل.</a:t>
          </a:r>
          <a:endParaRPr lang="en-US" sz="2400" kern="1200" dirty="0"/>
        </a:p>
      </dsp:txBody>
      <dsp:txXfrm>
        <a:off x="6449886" y="1390910"/>
        <a:ext cx="1877300" cy="1898699"/>
      </dsp:txXfrm>
    </dsp:sp>
    <dsp:sp modelId="{19C8801B-13E1-467F-9714-54A57EFED79B}">
      <dsp:nvSpPr>
        <dsp:cNvPr id="0" name=""/>
        <dsp:cNvSpPr/>
      </dsp:nvSpPr>
      <dsp:spPr>
        <a:xfrm>
          <a:off x="2894220" y="2246647"/>
          <a:ext cx="3108782" cy="2433870"/>
        </a:xfrm>
        <a:prstGeom prst="ellipse">
          <a:avLst/>
        </a:prstGeom>
        <a:gradFill rotWithShape="0">
          <a:gsLst>
            <a:gs pos="0">
              <a:schemeClr val="accent4">
                <a:alpha val="50000"/>
                <a:hueOff val="0"/>
                <a:satOff val="0"/>
                <a:lumOff val="0"/>
                <a:alphaOff val="0"/>
                <a:shade val="51000"/>
                <a:satMod val="130000"/>
              </a:schemeClr>
            </a:gs>
            <a:gs pos="80000">
              <a:schemeClr val="accent4">
                <a:alpha val="50000"/>
                <a:hueOff val="0"/>
                <a:satOff val="0"/>
                <a:lumOff val="0"/>
                <a:alphaOff val="0"/>
                <a:shade val="93000"/>
                <a:satMod val="130000"/>
              </a:schemeClr>
            </a:gs>
            <a:gs pos="100000">
              <a:schemeClr val="accent4">
                <a:alpha val="50000"/>
                <a:hueOff val="0"/>
                <a:satOff val="0"/>
                <a:lumOff val="0"/>
                <a:alphaOff val="0"/>
                <a:shade val="94000"/>
                <a:satMod val="135000"/>
              </a:schemeClr>
            </a:gs>
          </a:gsLst>
          <a:lin ang="16200000" scaled="0"/>
        </a:gradFill>
        <a:ln>
          <a:noFill/>
        </a:ln>
        <a:effectLst>
          <a:glow rad="228600">
            <a:schemeClr val="accent3">
              <a:satMod val="175000"/>
              <a:alpha val="40000"/>
            </a:schemeClr>
          </a:glo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r>
            <a:rPr lang="ar-SA" sz="2000" b="1" kern="1200" dirty="0" smtClean="0"/>
            <a:t>3ـ يفيد في توضيح المهارات المعقدة، وتيسير التدريب عليها.</a:t>
          </a:r>
          <a:endParaRPr lang="en-US" sz="2000" kern="1200" dirty="0"/>
        </a:p>
      </dsp:txBody>
      <dsp:txXfrm>
        <a:off x="3252926" y="3580595"/>
        <a:ext cx="2391371" cy="772285"/>
      </dsp:txXfrm>
    </dsp:sp>
    <dsp:sp modelId="{0755F516-1159-4340-BB45-7F6BE2ECA89B}">
      <dsp:nvSpPr>
        <dsp:cNvPr id="0" name=""/>
        <dsp:cNvSpPr/>
      </dsp:nvSpPr>
      <dsp:spPr>
        <a:xfrm>
          <a:off x="0" y="1123324"/>
          <a:ext cx="4678702" cy="2433870"/>
        </a:xfrm>
        <a:prstGeom prst="ellipse">
          <a:avLst/>
        </a:prstGeom>
        <a:gradFill rotWithShape="0">
          <a:gsLst>
            <a:gs pos="0">
              <a:schemeClr val="accent5">
                <a:alpha val="50000"/>
                <a:hueOff val="0"/>
                <a:satOff val="0"/>
                <a:lumOff val="0"/>
                <a:alphaOff val="0"/>
                <a:shade val="51000"/>
                <a:satMod val="130000"/>
              </a:schemeClr>
            </a:gs>
            <a:gs pos="80000">
              <a:schemeClr val="accent5">
                <a:alpha val="50000"/>
                <a:hueOff val="0"/>
                <a:satOff val="0"/>
                <a:lumOff val="0"/>
                <a:alphaOff val="0"/>
                <a:shade val="93000"/>
                <a:satMod val="130000"/>
              </a:schemeClr>
            </a:gs>
            <a:gs pos="100000">
              <a:schemeClr val="accent5">
                <a:alpha val="50000"/>
                <a:hueOff val="0"/>
                <a:satOff val="0"/>
                <a:lumOff val="0"/>
                <a:alphaOff val="0"/>
                <a:shade val="94000"/>
                <a:satMod val="135000"/>
              </a:schemeClr>
            </a:gs>
          </a:gsLst>
          <a:lin ang="16200000" scaled="0"/>
        </a:gradFill>
        <a:ln>
          <a:noFill/>
        </a:ln>
        <a:effectLst>
          <a:glow rad="228600">
            <a:schemeClr val="accent3">
              <a:satMod val="175000"/>
              <a:alpha val="40000"/>
            </a:schemeClr>
          </a:glo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SA" sz="2400" b="1" kern="1200" dirty="0" smtClean="0"/>
            <a:t>4ـ يساعد على اكتشاف علاقات جديدة بين </a:t>
          </a:r>
          <a:r>
            <a:rPr lang="ar-SA" sz="2000" b="1" kern="1200" dirty="0" smtClean="0"/>
            <a:t>عناصر</a:t>
          </a:r>
          <a:r>
            <a:rPr lang="ar-SA" sz="2400" b="1" kern="1200" dirty="0" smtClean="0"/>
            <a:t> النظام.</a:t>
          </a:r>
          <a:endParaRPr lang="en-US" sz="2400" kern="1200" dirty="0"/>
        </a:p>
      </dsp:txBody>
      <dsp:txXfrm>
        <a:off x="359900" y="1404156"/>
        <a:ext cx="1799500" cy="18722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5D739D-9306-4E52-A899-5CA5178CF97A}">
      <dsp:nvSpPr>
        <dsp:cNvPr id="0" name=""/>
        <dsp:cNvSpPr/>
      </dsp:nvSpPr>
      <dsp:spPr>
        <a:xfrm>
          <a:off x="653472" y="0"/>
          <a:ext cx="7406022" cy="6705128"/>
        </a:xfrm>
        <a:prstGeom prst="rightArrow">
          <a:avLst/>
        </a:prstGeom>
        <a:solidFill>
          <a:schemeClr val="accent4">
            <a:lumMod val="60000"/>
            <a:lumOff val="40000"/>
          </a:schemeClr>
        </a:solidFill>
        <a:ln w="38100">
          <a:solidFill>
            <a:schemeClr val="accent6">
              <a:lumMod val="75000"/>
            </a:schemeClr>
          </a:solidFill>
        </a:ln>
        <a:effectLst>
          <a:glow rad="63500">
            <a:schemeClr val="accent4">
              <a:satMod val="175000"/>
              <a:alpha val="40000"/>
            </a:schemeClr>
          </a:glow>
        </a:effectLst>
      </dsp:spPr>
      <dsp:style>
        <a:lnRef idx="0">
          <a:scrgbClr r="0" g="0" b="0"/>
        </a:lnRef>
        <a:fillRef idx="1">
          <a:scrgbClr r="0" g="0" b="0"/>
        </a:fillRef>
        <a:effectRef idx="0">
          <a:scrgbClr r="0" g="0" b="0"/>
        </a:effectRef>
        <a:fontRef idx="minor"/>
      </dsp:style>
    </dsp:sp>
    <dsp:sp modelId="{FA74B113-55F9-4565-8910-08DF2BF7553E}">
      <dsp:nvSpPr>
        <dsp:cNvPr id="0" name=""/>
        <dsp:cNvSpPr/>
      </dsp:nvSpPr>
      <dsp:spPr>
        <a:xfrm>
          <a:off x="735" y="2011538"/>
          <a:ext cx="1011901" cy="2682051"/>
        </a:xfrm>
        <a:prstGeom prst="roundRect">
          <a:avLst/>
        </a:prstGeom>
        <a:solidFill>
          <a:schemeClr val="lt1">
            <a:hueOff val="0"/>
            <a:satOff val="0"/>
            <a:lumOff val="0"/>
            <a:alphaOff val="0"/>
          </a:schemeClr>
        </a:solidFill>
        <a:ln w="38100" cap="flat" cmpd="sng" algn="ctr">
          <a:solidFill>
            <a:schemeClr val="accent6">
              <a:lumMod val="75000"/>
            </a:schemeClr>
          </a:solidFill>
          <a:prstDash val="solid"/>
        </a:ln>
        <a:effectLst>
          <a:glow rad="63500">
            <a:schemeClr val="accent4">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smtClean="0"/>
            <a:t>ولد العالم رالف تايلر في عام 1902م.</a:t>
          </a:r>
          <a:endParaRPr lang="ar-SA" sz="1800" kern="1200" dirty="0"/>
        </a:p>
      </dsp:txBody>
      <dsp:txXfrm>
        <a:off x="50132" y="2060935"/>
        <a:ext cx="913107" cy="2583257"/>
      </dsp:txXfrm>
    </dsp:sp>
    <dsp:sp modelId="{99F1E1DB-CEAD-4CFC-A03B-235DC5F2FDF4}">
      <dsp:nvSpPr>
        <dsp:cNvPr id="0" name=""/>
        <dsp:cNvSpPr/>
      </dsp:nvSpPr>
      <dsp:spPr>
        <a:xfrm>
          <a:off x="1215996" y="2011538"/>
          <a:ext cx="1025686" cy="2682051"/>
        </a:xfrm>
        <a:prstGeom prst="roundRect">
          <a:avLst/>
        </a:prstGeom>
        <a:solidFill>
          <a:schemeClr val="lt1">
            <a:hueOff val="0"/>
            <a:satOff val="0"/>
            <a:lumOff val="0"/>
            <a:alphaOff val="0"/>
          </a:schemeClr>
        </a:solidFill>
        <a:ln w="38100" cap="flat" cmpd="sng" algn="ctr">
          <a:solidFill>
            <a:schemeClr val="accent6">
              <a:lumMod val="75000"/>
            </a:schemeClr>
          </a:solidFill>
          <a:prstDash val="solid"/>
        </a:ln>
        <a:effectLst>
          <a:glow rad="63500">
            <a:schemeClr val="accent4">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1">
            <a:lnSpc>
              <a:spcPct val="90000"/>
            </a:lnSpc>
            <a:spcBef>
              <a:spcPct val="0"/>
            </a:spcBef>
            <a:spcAft>
              <a:spcPct val="35000"/>
            </a:spcAft>
          </a:pPr>
          <a:r>
            <a:rPr lang="ar-SA" sz="1400" b="1" kern="1200" dirty="0" smtClean="0"/>
            <a:t>ـ حصل على درجة البكالوريوس في عام 1921 م، </a:t>
          </a:r>
        </a:p>
        <a:p>
          <a:pPr lvl="0" algn="ctr" defTabSz="622300" rtl="1">
            <a:lnSpc>
              <a:spcPct val="90000"/>
            </a:lnSpc>
            <a:spcBef>
              <a:spcPct val="0"/>
            </a:spcBef>
            <a:spcAft>
              <a:spcPct val="35000"/>
            </a:spcAft>
          </a:pPr>
          <a:r>
            <a:rPr lang="ar-SA" sz="1400" b="1" kern="1200" dirty="0" smtClean="0"/>
            <a:t>في سن التاسعة عشر، ثم عمل  كمدرس </a:t>
          </a:r>
          <a:r>
            <a:rPr lang="ar-SA" sz="1600" b="1" kern="1200" dirty="0" smtClean="0"/>
            <a:t>علوم</a:t>
          </a:r>
          <a:r>
            <a:rPr lang="ar-SA" sz="1400" b="1" kern="1200" dirty="0" smtClean="0"/>
            <a:t> في مدرسة ثانوية. </a:t>
          </a:r>
          <a:endParaRPr lang="ar-SA" sz="1400" kern="1200" dirty="0"/>
        </a:p>
      </dsp:txBody>
      <dsp:txXfrm>
        <a:off x="1266066" y="2061608"/>
        <a:ext cx="925546" cy="2581911"/>
      </dsp:txXfrm>
    </dsp:sp>
    <dsp:sp modelId="{6A36ED7D-AFFB-4D9D-A4FE-662F7DEBB0ED}">
      <dsp:nvSpPr>
        <dsp:cNvPr id="0" name=""/>
        <dsp:cNvSpPr/>
      </dsp:nvSpPr>
      <dsp:spPr>
        <a:xfrm>
          <a:off x="2445042" y="2011538"/>
          <a:ext cx="1309125" cy="2682051"/>
        </a:xfrm>
        <a:prstGeom prst="roundRect">
          <a:avLst/>
        </a:prstGeom>
        <a:solidFill>
          <a:schemeClr val="lt1">
            <a:hueOff val="0"/>
            <a:satOff val="0"/>
            <a:lumOff val="0"/>
            <a:alphaOff val="0"/>
          </a:schemeClr>
        </a:solidFill>
        <a:ln w="38100" cap="flat" cmpd="sng" algn="ctr">
          <a:solidFill>
            <a:schemeClr val="accent6">
              <a:lumMod val="75000"/>
            </a:schemeClr>
          </a:solidFill>
          <a:prstDash val="solid"/>
        </a:ln>
        <a:effectLst>
          <a:glow rad="63500">
            <a:schemeClr val="accent4">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smtClean="0"/>
            <a:t>ـ حصل على درجة الماجستير في عام 1923م، والدكتوراه في عام 1927م.</a:t>
          </a:r>
          <a:endParaRPr lang="ar-SA" sz="1800" kern="1200" dirty="0"/>
        </a:p>
      </dsp:txBody>
      <dsp:txXfrm>
        <a:off x="2508948" y="2075444"/>
        <a:ext cx="1181313" cy="2554239"/>
      </dsp:txXfrm>
    </dsp:sp>
    <dsp:sp modelId="{966D10D4-CF5E-433D-B46D-67184D5A7878}">
      <dsp:nvSpPr>
        <dsp:cNvPr id="0" name=""/>
        <dsp:cNvSpPr/>
      </dsp:nvSpPr>
      <dsp:spPr>
        <a:xfrm>
          <a:off x="3957527" y="872484"/>
          <a:ext cx="1729734" cy="4960158"/>
        </a:xfrm>
        <a:prstGeom prst="roundRect">
          <a:avLst/>
        </a:prstGeom>
        <a:solidFill>
          <a:schemeClr val="lt1">
            <a:hueOff val="0"/>
            <a:satOff val="0"/>
            <a:lumOff val="0"/>
            <a:alphaOff val="0"/>
          </a:schemeClr>
        </a:solidFill>
        <a:ln w="38100" cap="flat" cmpd="sng" algn="ctr">
          <a:solidFill>
            <a:schemeClr val="accent6">
              <a:lumMod val="75000"/>
            </a:schemeClr>
          </a:solidFill>
          <a:prstDash val="solid"/>
        </a:ln>
        <a:effectLst>
          <a:glow rad="63500">
            <a:schemeClr val="accent4">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dirty="0" smtClean="0"/>
            <a:t>ـ كان أول تعيين لتايلر في جامعة ولاية كارولينا الشمالية في عام 1927م،</a:t>
          </a:r>
        </a:p>
        <a:p>
          <a:pPr lvl="0" algn="ctr" defTabSz="711200" rtl="1">
            <a:lnSpc>
              <a:spcPct val="90000"/>
            </a:lnSpc>
            <a:spcBef>
              <a:spcPct val="0"/>
            </a:spcBef>
            <a:spcAft>
              <a:spcPct val="35000"/>
            </a:spcAft>
          </a:pPr>
          <a:r>
            <a:rPr lang="ar-SA" sz="1600" b="1" kern="1200" dirty="0" smtClean="0"/>
            <a:t> </a:t>
          </a:r>
        </a:p>
        <a:p>
          <a:pPr lvl="0" algn="ctr" defTabSz="711200" rtl="1">
            <a:lnSpc>
              <a:spcPct val="90000"/>
            </a:lnSpc>
            <a:spcBef>
              <a:spcPct val="0"/>
            </a:spcBef>
            <a:spcAft>
              <a:spcPct val="35000"/>
            </a:spcAft>
          </a:pPr>
          <a:r>
            <a:rPr lang="ar-SA" sz="1600" b="1" kern="1200" dirty="0" smtClean="0"/>
            <a:t>حيث كان يعمل مع المعلمين لتحسين المناهج الدراسية.</a:t>
          </a:r>
        </a:p>
        <a:p>
          <a:pPr lvl="0" algn="ctr" defTabSz="711200" rtl="1">
            <a:lnSpc>
              <a:spcPct val="90000"/>
            </a:lnSpc>
            <a:spcBef>
              <a:spcPct val="0"/>
            </a:spcBef>
            <a:spcAft>
              <a:spcPct val="35000"/>
            </a:spcAft>
          </a:pPr>
          <a:r>
            <a:rPr lang="ar-SA" sz="1600" b="1" kern="1200" dirty="0" smtClean="0"/>
            <a:t> </a:t>
          </a:r>
        </a:p>
        <a:p>
          <a:pPr lvl="0" algn="ctr" defTabSz="711200" rtl="1">
            <a:lnSpc>
              <a:spcPct val="90000"/>
            </a:lnSpc>
            <a:spcBef>
              <a:spcPct val="0"/>
            </a:spcBef>
            <a:spcAft>
              <a:spcPct val="35000"/>
            </a:spcAft>
          </a:pPr>
          <a:r>
            <a:rPr lang="ar-SA" sz="1600" b="1" kern="1200" dirty="0" smtClean="0"/>
            <a:t>وفي وقت لاحق من  عام 1927م، انضم تايلر إلى أعضاء هيئة التدريس في جامعة ولاية أوهايو،</a:t>
          </a:r>
        </a:p>
        <a:p>
          <a:pPr lvl="0" algn="ctr" defTabSz="711200" rtl="1">
            <a:lnSpc>
              <a:spcPct val="90000"/>
            </a:lnSpc>
            <a:spcBef>
              <a:spcPct val="0"/>
            </a:spcBef>
            <a:spcAft>
              <a:spcPct val="35000"/>
            </a:spcAft>
          </a:pPr>
          <a:r>
            <a:rPr lang="ar-SA" sz="1600" b="1" kern="1200" dirty="0" smtClean="0"/>
            <a:t> </a:t>
          </a:r>
        </a:p>
        <a:p>
          <a:pPr lvl="0" algn="ctr" defTabSz="711200" rtl="1">
            <a:lnSpc>
              <a:spcPct val="90000"/>
            </a:lnSpc>
            <a:spcBef>
              <a:spcPct val="0"/>
            </a:spcBef>
            <a:spcAft>
              <a:spcPct val="35000"/>
            </a:spcAft>
          </a:pPr>
          <a:r>
            <a:rPr lang="ar-SA" sz="1600" b="1" kern="1200" dirty="0" smtClean="0"/>
            <a:t>وكان له دور كبير في  تحسين التدريس فيها، وزيادة الاحتفاظ بحق الطالب. </a:t>
          </a:r>
          <a:endParaRPr lang="ar-SA" sz="1600" kern="1200" dirty="0"/>
        </a:p>
      </dsp:txBody>
      <dsp:txXfrm>
        <a:off x="4041966" y="956923"/>
        <a:ext cx="1560856" cy="4791280"/>
      </dsp:txXfrm>
    </dsp:sp>
    <dsp:sp modelId="{80CD83D8-53FA-4723-92C3-47A76C067E1A}">
      <dsp:nvSpPr>
        <dsp:cNvPr id="0" name=""/>
        <dsp:cNvSpPr/>
      </dsp:nvSpPr>
      <dsp:spPr>
        <a:xfrm>
          <a:off x="5890621" y="872484"/>
          <a:ext cx="1309125" cy="4960158"/>
        </a:xfrm>
        <a:prstGeom prst="roundRect">
          <a:avLst/>
        </a:prstGeom>
        <a:solidFill>
          <a:schemeClr val="lt1">
            <a:hueOff val="0"/>
            <a:satOff val="0"/>
            <a:lumOff val="0"/>
            <a:alphaOff val="0"/>
          </a:schemeClr>
        </a:solidFill>
        <a:ln w="38100" cap="flat" cmpd="sng" algn="ctr">
          <a:solidFill>
            <a:schemeClr val="accent6">
              <a:lumMod val="75000"/>
            </a:schemeClr>
          </a:solidFill>
          <a:prstDash val="solid"/>
        </a:ln>
        <a:effectLst>
          <a:glow rad="63500">
            <a:schemeClr val="accent4">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kern="1200" dirty="0" smtClean="0"/>
            <a:t>ـ تولى تايلر رئاسة موظفي التقييم "ثماني سنوات " من أجل معالجة ضيق وجمود في مناهج المدارس الثانوية.</a:t>
          </a:r>
          <a:endParaRPr lang="ar-SA" sz="1800" b="1" kern="1200" dirty="0"/>
        </a:p>
      </dsp:txBody>
      <dsp:txXfrm>
        <a:off x="5954527" y="936390"/>
        <a:ext cx="1181313" cy="4832346"/>
      </dsp:txXfrm>
    </dsp:sp>
    <dsp:sp modelId="{132D5894-485B-4AD7-A5A1-FC5EFC7E99DB}">
      <dsp:nvSpPr>
        <dsp:cNvPr id="0" name=""/>
        <dsp:cNvSpPr/>
      </dsp:nvSpPr>
      <dsp:spPr>
        <a:xfrm>
          <a:off x="7403106" y="872484"/>
          <a:ext cx="1309125" cy="4960158"/>
        </a:xfrm>
        <a:prstGeom prst="roundRect">
          <a:avLst/>
        </a:prstGeom>
        <a:solidFill>
          <a:schemeClr val="lt1">
            <a:hueOff val="0"/>
            <a:satOff val="0"/>
            <a:lumOff val="0"/>
            <a:alphaOff val="0"/>
          </a:schemeClr>
        </a:solidFill>
        <a:ln w="38100" cap="flat" cmpd="sng" algn="ctr">
          <a:solidFill>
            <a:schemeClr val="accent6">
              <a:lumMod val="75000"/>
            </a:schemeClr>
          </a:solidFill>
          <a:prstDash val="solid"/>
        </a:ln>
        <a:effectLst>
          <a:glow rad="63500">
            <a:schemeClr val="accent4">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ar-SA" sz="1600" b="1" kern="1200" dirty="0" smtClean="0"/>
            <a:t>ـ انشغل تايلر بعرض وتحليل وتفسير المنهج الدراسي، </a:t>
          </a:r>
        </a:p>
        <a:p>
          <a:pPr lvl="0" algn="ctr" defTabSz="711200" rtl="1">
            <a:lnSpc>
              <a:spcPct val="90000"/>
            </a:lnSpc>
            <a:spcBef>
              <a:spcPct val="0"/>
            </a:spcBef>
            <a:spcAft>
              <a:spcPct val="35000"/>
            </a:spcAft>
          </a:pPr>
          <a:endParaRPr lang="ar-SA" sz="1600" b="1" kern="1200" dirty="0" smtClean="0"/>
        </a:p>
        <a:p>
          <a:pPr lvl="0" algn="ctr" defTabSz="711200" rtl="1">
            <a:lnSpc>
              <a:spcPct val="90000"/>
            </a:lnSpc>
            <a:spcBef>
              <a:spcPct val="0"/>
            </a:spcBef>
            <a:spcAft>
              <a:spcPct val="35000"/>
            </a:spcAft>
          </a:pPr>
          <a:r>
            <a:rPr lang="ar-SA" sz="1600" b="1" kern="1200" dirty="0" smtClean="0"/>
            <a:t>ويظهر ذلك من خلال كتابه المبادئ الرئيسية للمناهج وطرق التدريس في (1949م). </a:t>
          </a:r>
        </a:p>
        <a:p>
          <a:pPr lvl="0" algn="ctr" defTabSz="711200" rtl="1">
            <a:lnSpc>
              <a:spcPct val="90000"/>
            </a:lnSpc>
            <a:spcBef>
              <a:spcPct val="0"/>
            </a:spcBef>
            <a:spcAft>
              <a:spcPct val="35000"/>
            </a:spcAft>
          </a:pPr>
          <a:endParaRPr lang="ar-SA" sz="1600" b="1" kern="1200" dirty="0" smtClean="0"/>
        </a:p>
        <a:p>
          <a:pPr lvl="0" algn="ctr" defTabSz="711200" rtl="1">
            <a:lnSpc>
              <a:spcPct val="90000"/>
            </a:lnSpc>
            <a:spcBef>
              <a:spcPct val="0"/>
            </a:spcBef>
            <a:spcAft>
              <a:spcPct val="35000"/>
            </a:spcAft>
          </a:pPr>
          <a:r>
            <a:rPr lang="ar-SA" sz="1600" b="1" kern="1200" dirty="0" smtClean="0"/>
            <a:t>له أثر في تشكيل المناهج والتصميم التعليمي حتى يومنا هذا. </a:t>
          </a:r>
          <a:endParaRPr lang="ar-SA" sz="1600" b="1" kern="1200" dirty="0"/>
        </a:p>
      </dsp:txBody>
      <dsp:txXfrm>
        <a:off x="7467012" y="936390"/>
        <a:ext cx="1181313" cy="48323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383578-1337-4384-B339-8187E027E3DA}">
      <dsp:nvSpPr>
        <dsp:cNvPr id="0" name=""/>
        <dsp:cNvSpPr/>
      </dsp:nvSpPr>
      <dsp:spPr>
        <a:xfrm>
          <a:off x="0" y="504056"/>
          <a:ext cx="7992888" cy="1106253"/>
        </a:xfrm>
        <a:prstGeom prst="notchedRightArrow">
          <a:avLst/>
        </a:prstGeom>
        <a:solidFill>
          <a:schemeClr val="accent3">
            <a:tint val="55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10F077F2-4016-48E2-AFE6-AC1094602A88}">
      <dsp:nvSpPr>
        <dsp:cNvPr id="0" name=""/>
        <dsp:cNvSpPr/>
      </dsp:nvSpPr>
      <dsp:spPr>
        <a:xfrm>
          <a:off x="2430" y="0"/>
          <a:ext cx="1377815" cy="8457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rtl="1">
            <a:lnSpc>
              <a:spcPct val="90000"/>
            </a:lnSpc>
            <a:spcBef>
              <a:spcPct val="0"/>
            </a:spcBef>
            <a:spcAft>
              <a:spcPct val="35000"/>
            </a:spcAft>
          </a:pPr>
          <a:r>
            <a:rPr lang="ar-SA" sz="1800" b="1" kern="1200" smtClean="0"/>
            <a:t>لماذا ننظم خبرات التعلم ؟؟</a:t>
          </a:r>
          <a:endParaRPr lang="ar-SA" sz="1800" b="1" kern="1200" dirty="0"/>
        </a:p>
      </dsp:txBody>
      <dsp:txXfrm>
        <a:off x="2430" y="0"/>
        <a:ext cx="1377815" cy="845746"/>
      </dsp:txXfrm>
    </dsp:sp>
    <dsp:sp modelId="{E6F8D87F-A95E-44EF-9ED2-68AC71FF0693}">
      <dsp:nvSpPr>
        <dsp:cNvPr id="0" name=""/>
        <dsp:cNvSpPr/>
      </dsp:nvSpPr>
      <dsp:spPr>
        <a:xfrm>
          <a:off x="585619" y="951464"/>
          <a:ext cx="211436" cy="211436"/>
        </a:xfrm>
        <a:prstGeom prst="ellipse">
          <a:avLst/>
        </a:prstGeom>
        <a:gradFill rotWithShape="0">
          <a:gsLst>
            <a:gs pos="0">
              <a:schemeClr val="accent3">
                <a:shade val="50000"/>
                <a:hueOff val="0"/>
                <a:satOff val="0"/>
                <a:lumOff val="0"/>
                <a:alphaOff val="0"/>
                <a:shade val="51000"/>
                <a:satMod val="130000"/>
              </a:schemeClr>
            </a:gs>
            <a:gs pos="80000">
              <a:schemeClr val="accent3">
                <a:shade val="50000"/>
                <a:hueOff val="0"/>
                <a:satOff val="0"/>
                <a:lumOff val="0"/>
                <a:alphaOff val="0"/>
                <a:shade val="93000"/>
                <a:satMod val="130000"/>
              </a:schemeClr>
            </a:gs>
            <a:gs pos="100000">
              <a:schemeClr val="accent3">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C1851FB-548D-4942-833D-5DF29E6E9051}">
      <dsp:nvSpPr>
        <dsp:cNvPr id="0" name=""/>
        <dsp:cNvSpPr/>
      </dsp:nvSpPr>
      <dsp:spPr>
        <a:xfrm>
          <a:off x="1394778" y="1268619"/>
          <a:ext cx="3087360" cy="8457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t" anchorCtr="0">
          <a:noAutofit/>
        </a:bodyPr>
        <a:lstStyle/>
        <a:p>
          <a:pPr lvl="0" algn="ctr" defTabSz="711200" rtl="1">
            <a:lnSpc>
              <a:spcPct val="90000"/>
            </a:lnSpc>
            <a:spcBef>
              <a:spcPct val="0"/>
            </a:spcBef>
            <a:spcAft>
              <a:spcPct val="35000"/>
            </a:spcAft>
          </a:pPr>
          <a:r>
            <a:rPr lang="ar-SA" sz="1600" b="1" kern="1200" smtClean="0"/>
            <a:t>لان التغيرات في سلوك التلاميذ تأخذ وقتاً طويلاً ولا تحدث بين يوم وليلة .</a:t>
          </a:r>
          <a:endParaRPr lang="ar-SA" sz="1600" b="1" kern="1200" dirty="0"/>
        </a:p>
      </dsp:txBody>
      <dsp:txXfrm>
        <a:off x="1394778" y="1268619"/>
        <a:ext cx="3087360" cy="845746"/>
      </dsp:txXfrm>
    </dsp:sp>
    <dsp:sp modelId="{3C0F942F-A82B-4232-BD16-A062462CAAED}">
      <dsp:nvSpPr>
        <dsp:cNvPr id="0" name=""/>
        <dsp:cNvSpPr/>
      </dsp:nvSpPr>
      <dsp:spPr>
        <a:xfrm>
          <a:off x="2832740" y="951464"/>
          <a:ext cx="211436" cy="211436"/>
        </a:xfrm>
        <a:prstGeom prst="ellipse">
          <a:avLst/>
        </a:prstGeom>
        <a:gradFill rotWithShape="0">
          <a:gsLst>
            <a:gs pos="0">
              <a:schemeClr val="accent3">
                <a:shade val="50000"/>
                <a:hueOff val="178370"/>
                <a:satOff val="-2846"/>
                <a:lumOff val="27405"/>
                <a:alphaOff val="0"/>
                <a:shade val="51000"/>
                <a:satMod val="130000"/>
              </a:schemeClr>
            </a:gs>
            <a:gs pos="80000">
              <a:schemeClr val="accent3">
                <a:shade val="50000"/>
                <a:hueOff val="178370"/>
                <a:satOff val="-2846"/>
                <a:lumOff val="27405"/>
                <a:alphaOff val="0"/>
                <a:shade val="93000"/>
                <a:satMod val="130000"/>
              </a:schemeClr>
            </a:gs>
            <a:gs pos="100000">
              <a:schemeClr val="accent3">
                <a:shade val="50000"/>
                <a:hueOff val="178370"/>
                <a:satOff val="-2846"/>
                <a:lumOff val="2740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ABA150B-2A69-4DAF-B64B-28E61E254AF9}">
      <dsp:nvSpPr>
        <dsp:cNvPr id="0" name=""/>
        <dsp:cNvSpPr/>
      </dsp:nvSpPr>
      <dsp:spPr>
        <a:xfrm>
          <a:off x="4496672" y="0"/>
          <a:ext cx="2694496" cy="8457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lvl="0" algn="ctr" defTabSz="711200" rtl="1">
            <a:lnSpc>
              <a:spcPct val="90000"/>
            </a:lnSpc>
            <a:spcBef>
              <a:spcPct val="0"/>
            </a:spcBef>
            <a:spcAft>
              <a:spcPct val="35000"/>
            </a:spcAft>
          </a:pPr>
          <a:r>
            <a:rPr lang="ar-SA" sz="1600" b="1" kern="1200" smtClean="0"/>
            <a:t>التنظيم الجيد للخبرات يؤدي إلى أن يكون أثرها تراكمياً يعزز بعضها البعض </a:t>
          </a:r>
          <a:r>
            <a:rPr lang="ar-SA" sz="1800" b="1" kern="1200" smtClean="0"/>
            <a:t>الآخر</a:t>
          </a:r>
          <a:r>
            <a:rPr lang="ar-SA" sz="1600" b="1" kern="1200" smtClean="0"/>
            <a:t> في احداث التغييرات المطلوبة في سلوك المتعلمين .</a:t>
          </a:r>
          <a:endParaRPr lang="ar-SA" sz="1600" b="1" kern="1200" dirty="0"/>
        </a:p>
      </dsp:txBody>
      <dsp:txXfrm>
        <a:off x="4496672" y="0"/>
        <a:ext cx="2694496" cy="845746"/>
      </dsp:txXfrm>
    </dsp:sp>
    <dsp:sp modelId="{F6882400-8C2F-4D66-BFFF-CBE6D4EE237F}">
      <dsp:nvSpPr>
        <dsp:cNvPr id="0" name=""/>
        <dsp:cNvSpPr/>
      </dsp:nvSpPr>
      <dsp:spPr>
        <a:xfrm>
          <a:off x="5738202" y="951464"/>
          <a:ext cx="211436" cy="211436"/>
        </a:xfrm>
        <a:prstGeom prst="ellipse">
          <a:avLst/>
        </a:prstGeom>
        <a:gradFill rotWithShape="0">
          <a:gsLst>
            <a:gs pos="0">
              <a:schemeClr val="accent3">
                <a:shade val="50000"/>
                <a:hueOff val="178370"/>
                <a:satOff val="-2846"/>
                <a:lumOff val="27405"/>
                <a:alphaOff val="0"/>
                <a:shade val="51000"/>
                <a:satMod val="130000"/>
              </a:schemeClr>
            </a:gs>
            <a:gs pos="80000">
              <a:schemeClr val="accent3">
                <a:shade val="50000"/>
                <a:hueOff val="178370"/>
                <a:satOff val="-2846"/>
                <a:lumOff val="27405"/>
                <a:alphaOff val="0"/>
                <a:shade val="93000"/>
                <a:satMod val="130000"/>
              </a:schemeClr>
            </a:gs>
            <a:gs pos="100000">
              <a:schemeClr val="accent3">
                <a:shade val="50000"/>
                <a:hueOff val="178370"/>
                <a:satOff val="-2846"/>
                <a:lumOff val="2740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199F4F-6274-4429-B8B9-F5A2E5F7A3CB}">
      <dsp:nvSpPr>
        <dsp:cNvPr id="0" name=""/>
        <dsp:cNvSpPr/>
      </dsp:nvSpPr>
      <dsp:spPr>
        <a:xfrm>
          <a:off x="214181" y="734481"/>
          <a:ext cx="7776898" cy="979308"/>
        </a:xfrm>
        <a:prstGeom prst="notchedRightArrow">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727DC53F-C549-4998-A676-3CF178837BC2}">
      <dsp:nvSpPr>
        <dsp:cNvPr id="0" name=""/>
        <dsp:cNvSpPr/>
      </dsp:nvSpPr>
      <dsp:spPr>
        <a:xfrm>
          <a:off x="73815" y="0"/>
          <a:ext cx="1747262" cy="979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b" anchorCtr="0">
          <a:noAutofit/>
        </a:bodyPr>
        <a:lstStyle/>
        <a:p>
          <a:pPr lvl="0" algn="ctr" defTabSz="755650" rtl="1">
            <a:lnSpc>
              <a:spcPct val="90000"/>
            </a:lnSpc>
            <a:spcBef>
              <a:spcPct val="0"/>
            </a:spcBef>
            <a:spcAft>
              <a:spcPct val="35000"/>
            </a:spcAft>
          </a:pPr>
          <a:r>
            <a:rPr lang="ar-SA" sz="1700" b="1" kern="1200" smtClean="0"/>
            <a:t>وعملية التنظيم نفسها من القضايا المهمة جداً في المنهج :</a:t>
          </a:r>
          <a:endParaRPr lang="ar-SA" sz="1700" b="1" kern="1200"/>
        </a:p>
      </dsp:txBody>
      <dsp:txXfrm>
        <a:off x="73815" y="0"/>
        <a:ext cx="1747262" cy="979308"/>
      </dsp:txXfrm>
    </dsp:sp>
    <dsp:sp modelId="{96784215-1794-4969-AFD1-DDE73024407C}">
      <dsp:nvSpPr>
        <dsp:cNvPr id="0" name=""/>
        <dsp:cNvSpPr/>
      </dsp:nvSpPr>
      <dsp:spPr>
        <a:xfrm>
          <a:off x="825033" y="1101722"/>
          <a:ext cx="244827" cy="24482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4BEB1C8-6750-4A2D-A3D5-1C553F967942}">
      <dsp:nvSpPr>
        <dsp:cNvPr id="0" name=""/>
        <dsp:cNvSpPr/>
      </dsp:nvSpPr>
      <dsp:spPr>
        <a:xfrm>
          <a:off x="1908441" y="1468963"/>
          <a:ext cx="1747262" cy="979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t" anchorCtr="0">
          <a:noAutofit/>
        </a:bodyPr>
        <a:lstStyle/>
        <a:p>
          <a:pPr lvl="0" algn="ctr" defTabSz="755650" rtl="1">
            <a:lnSpc>
              <a:spcPct val="90000"/>
            </a:lnSpc>
            <a:spcBef>
              <a:spcPct val="0"/>
            </a:spcBef>
            <a:spcAft>
              <a:spcPct val="35000"/>
            </a:spcAft>
          </a:pPr>
          <a:r>
            <a:rPr lang="ar-SA" sz="1700" b="1" kern="1200" dirty="0" smtClean="0">
              <a:solidFill>
                <a:srgbClr val="FF0000"/>
              </a:solidFill>
            </a:rPr>
            <a:t>لماذا ؟؟؟</a:t>
          </a:r>
          <a:endParaRPr lang="ar-SA" sz="1700" b="1" kern="1200" dirty="0">
            <a:solidFill>
              <a:srgbClr val="FF0000"/>
            </a:solidFill>
          </a:endParaRPr>
        </a:p>
      </dsp:txBody>
      <dsp:txXfrm>
        <a:off x="1908441" y="1468963"/>
        <a:ext cx="1747262" cy="979308"/>
      </dsp:txXfrm>
    </dsp:sp>
    <dsp:sp modelId="{692D844B-AABC-40B8-91DD-1C7BC4A7AE30}">
      <dsp:nvSpPr>
        <dsp:cNvPr id="0" name=""/>
        <dsp:cNvSpPr/>
      </dsp:nvSpPr>
      <dsp:spPr>
        <a:xfrm>
          <a:off x="2659659" y="1101722"/>
          <a:ext cx="244827" cy="24482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1D9A06F-2D73-4B88-B823-0AEB86E58ADA}">
      <dsp:nvSpPr>
        <dsp:cNvPr id="0" name=""/>
        <dsp:cNvSpPr/>
      </dsp:nvSpPr>
      <dsp:spPr>
        <a:xfrm>
          <a:off x="3743067" y="0"/>
          <a:ext cx="1747262" cy="979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b" anchorCtr="0">
          <a:noAutofit/>
        </a:bodyPr>
        <a:lstStyle/>
        <a:p>
          <a:pPr lvl="0" algn="ctr" defTabSz="755650" rtl="1">
            <a:lnSpc>
              <a:spcPct val="90000"/>
            </a:lnSpc>
            <a:spcBef>
              <a:spcPct val="0"/>
            </a:spcBef>
            <a:spcAft>
              <a:spcPct val="35000"/>
            </a:spcAft>
          </a:pPr>
          <a:r>
            <a:rPr lang="ar-SA" sz="1700" b="1" kern="1200" dirty="0" err="1" smtClean="0">
              <a:solidFill>
                <a:schemeClr val="accent3">
                  <a:lumMod val="50000"/>
                </a:schemeClr>
              </a:solidFill>
            </a:rPr>
            <a:t>لانه</a:t>
          </a:r>
          <a:r>
            <a:rPr lang="ar-SA" sz="1700" b="1" kern="1200" dirty="0" smtClean="0">
              <a:solidFill>
                <a:schemeClr val="accent3">
                  <a:lumMod val="50000"/>
                </a:schemeClr>
              </a:solidFill>
            </a:rPr>
            <a:t> بواسطتها يمكن تحديد نوع النشاط المطلوب .</a:t>
          </a:r>
          <a:endParaRPr lang="ar-SA" sz="1700" b="1" kern="1200" dirty="0">
            <a:solidFill>
              <a:schemeClr val="accent3">
                <a:lumMod val="50000"/>
              </a:schemeClr>
            </a:solidFill>
          </a:endParaRPr>
        </a:p>
      </dsp:txBody>
      <dsp:txXfrm>
        <a:off x="3743067" y="0"/>
        <a:ext cx="1747262" cy="979308"/>
      </dsp:txXfrm>
    </dsp:sp>
    <dsp:sp modelId="{82E2F68C-601C-4842-9A6B-50445640A8A8}">
      <dsp:nvSpPr>
        <dsp:cNvPr id="0" name=""/>
        <dsp:cNvSpPr/>
      </dsp:nvSpPr>
      <dsp:spPr>
        <a:xfrm>
          <a:off x="4494285" y="1101722"/>
          <a:ext cx="244827" cy="24482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9E8DB32-0FE0-4527-9349-68953AD122AF}">
      <dsp:nvSpPr>
        <dsp:cNvPr id="0" name=""/>
        <dsp:cNvSpPr/>
      </dsp:nvSpPr>
      <dsp:spPr>
        <a:xfrm>
          <a:off x="5577693" y="1468963"/>
          <a:ext cx="1747262" cy="979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t" anchorCtr="0">
          <a:noAutofit/>
        </a:bodyPr>
        <a:lstStyle/>
        <a:p>
          <a:pPr lvl="0" algn="ctr" defTabSz="755650" rtl="1">
            <a:lnSpc>
              <a:spcPct val="90000"/>
            </a:lnSpc>
            <a:spcBef>
              <a:spcPct val="0"/>
            </a:spcBef>
            <a:spcAft>
              <a:spcPct val="35000"/>
            </a:spcAft>
          </a:pPr>
          <a:r>
            <a:rPr lang="ar-SA" sz="1700" b="1" kern="1200" dirty="0" smtClean="0">
              <a:solidFill>
                <a:srgbClr val="00B050"/>
              </a:solidFill>
            </a:rPr>
            <a:t>يمكن قياس التغيرات المرغوبة في سلوك التلاميذ كما وكيفا.</a:t>
          </a:r>
          <a:endParaRPr lang="ar-SA" sz="1700" b="1" kern="1200" dirty="0">
            <a:solidFill>
              <a:srgbClr val="00B050"/>
            </a:solidFill>
          </a:endParaRPr>
        </a:p>
      </dsp:txBody>
      <dsp:txXfrm>
        <a:off x="5577693" y="1468963"/>
        <a:ext cx="1747262" cy="979308"/>
      </dsp:txXfrm>
    </dsp:sp>
    <dsp:sp modelId="{7CD0D137-74C8-4AB2-9F1E-8D7242A57E71}">
      <dsp:nvSpPr>
        <dsp:cNvPr id="0" name=""/>
        <dsp:cNvSpPr/>
      </dsp:nvSpPr>
      <dsp:spPr>
        <a:xfrm>
          <a:off x="6328911" y="1101722"/>
          <a:ext cx="244827" cy="244827"/>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38EE5C-091F-4FAE-89BA-9673DC802A18}">
      <dsp:nvSpPr>
        <dsp:cNvPr id="0" name=""/>
        <dsp:cNvSpPr/>
      </dsp:nvSpPr>
      <dsp:spPr>
        <a:xfrm>
          <a:off x="1967722" y="30"/>
          <a:ext cx="4427165" cy="2037249"/>
        </a:xfrm>
        <a:prstGeom prst="roundRect">
          <a:avLst/>
        </a:prstGeom>
        <a:solidFill>
          <a:schemeClr val="lt1">
            <a:hueOff val="0"/>
            <a:satOff val="0"/>
            <a:lumOff val="0"/>
            <a:alphaOff val="0"/>
          </a:schemeClr>
        </a:solidFill>
        <a:ln w="25400" cap="flat" cmpd="sng" algn="ctr">
          <a:solidFill>
            <a:srgbClr val="00B050"/>
          </a:solidFill>
          <a:prstDash val="solid"/>
        </a:ln>
        <a:effectLst>
          <a:glow rad="139700">
            <a:schemeClr val="accent3">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1">
            <a:lnSpc>
              <a:spcPct val="90000"/>
            </a:lnSpc>
            <a:spcBef>
              <a:spcPct val="0"/>
            </a:spcBef>
            <a:spcAft>
              <a:spcPct val="35000"/>
            </a:spcAft>
          </a:pPr>
          <a:r>
            <a:rPr lang="ar-SA" sz="2600" b="1" kern="1200" smtClean="0"/>
            <a:t>"نجد نموذج تايلور خطي يتكون من عدة مراحل تنتهي بالتقويم ويقتصر الاتصال فيه على كل مرحلتين متتاليتين دون أن يمتد لمراحل أخرى أبعد </a:t>
          </a:r>
          <a:endParaRPr lang="ar-SA" sz="2600" b="1" kern="1200"/>
        </a:p>
      </dsp:txBody>
      <dsp:txXfrm>
        <a:off x="2067172" y="99480"/>
        <a:ext cx="4228265" cy="1838349"/>
      </dsp:txXfrm>
    </dsp:sp>
    <dsp:sp modelId="{A1F607D6-918C-40A3-9D73-4DC7817378DD}">
      <dsp:nvSpPr>
        <dsp:cNvPr id="0" name=""/>
        <dsp:cNvSpPr/>
      </dsp:nvSpPr>
      <dsp:spPr>
        <a:xfrm>
          <a:off x="1701417" y="2139142"/>
          <a:ext cx="4950092" cy="2037290"/>
        </a:xfrm>
        <a:prstGeom prst="roundRect">
          <a:avLst/>
        </a:prstGeom>
        <a:solidFill>
          <a:schemeClr val="lt1">
            <a:hueOff val="0"/>
            <a:satOff val="0"/>
            <a:lumOff val="0"/>
            <a:alphaOff val="0"/>
          </a:schemeClr>
        </a:solidFill>
        <a:ln w="25400" cap="flat" cmpd="sng" algn="ctr">
          <a:solidFill>
            <a:srgbClr val="00B050"/>
          </a:solidFill>
          <a:prstDash val="solid"/>
        </a:ln>
        <a:effectLst>
          <a:glow rad="139700">
            <a:schemeClr val="accent3">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1">
            <a:lnSpc>
              <a:spcPct val="90000"/>
            </a:lnSpc>
            <a:spcBef>
              <a:spcPct val="0"/>
            </a:spcBef>
            <a:spcAft>
              <a:spcPct val="35000"/>
            </a:spcAft>
          </a:pPr>
          <a:r>
            <a:rPr lang="ar-SA" sz="2600" b="1" kern="1200" dirty="0" smtClean="0"/>
            <a:t>وتجدر الإشارة إلى أن النماذج التقليدية أو الخطية قدمت توضيحاً لعمليات المنهج أو لمراحل العمل من أجل بنائه , إلا أن ما قدمته جاء منعزلاً عن مفاهيم المنهج كخبرات أو كنظام أو حتى كخطة تربوية ."</a:t>
          </a:r>
          <a:endParaRPr lang="ar-SA" sz="2600" b="1" kern="1200" dirty="0"/>
        </a:p>
      </dsp:txBody>
      <dsp:txXfrm>
        <a:off x="1800869" y="2238594"/>
        <a:ext cx="4751188" cy="183838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6BC48C-DB8F-48C2-8052-705553CD27CB}">
      <dsp:nvSpPr>
        <dsp:cNvPr id="0" name=""/>
        <dsp:cNvSpPr/>
      </dsp:nvSpPr>
      <dsp:spPr>
        <a:xfrm>
          <a:off x="0" y="65162"/>
          <a:ext cx="7560840" cy="1969439"/>
        </a:xfrm>
        <a:prstGeom prst="roundRect">
          <a:avLst/>
        </a:prstGeom>
        <a:solidFill>
          <a:schemeClr val="lt1">
            <a:hueOff val="0"/>
            <a:satOff val="0"/>
            <a:lumOff val="0"/>
            <a:alphaOff val="0"/>
          </a:schemeClr>
        </a:solidFill>
        <a:ln w="25400" cap="flat" cmpd="sng" algn="ctr">
          <a:solidFill>
            <a:srgbClr val="7030A0"/>
          </a:solidFill>
          <a:prstDash val="solid"/>
        </a:ln>
        <a:effectLst>
          <a:glow rad="101600">
            <a:schemeClr val="accent2">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rtl="1">
            <a:lnSpc>
              <a:spcPct val="90000"/>
            </a:lnSpc>
            <a:spcBef>
              <a:spcPct val="0"/>
            </a:spcBef>
            <a:spcAft>
              <a:spcPct val="35000"/>
            </a:spcAft>
          </a:pPr>
          <a:r>
            <a:rPr lang="ar-SA" sz="2100" b="1" kern="1200" smtClean="0"/>
            <a:t>"يعتبر نموذج تايلور من أكثر نماذج تطوير المنهج شيوعاً ويتميز بأنه يركز اهتماماً خاصاً حول مرحلة التخطيط وهو من أكثر النماذج استخداماً في المشروعات الفعلية لتطوير المنهج وخاصة فيما يتعلق بعملية اختيار الأهداف وصياغتها.</a:t>
          </a:r>
          <a:endParaRPr lang="ar-SA" sz="2100" b="1" kern="1200"/>
        </a:p>
      </dsp:txBody>
      <dsp:txXfrm>
        <a:off x="96140" y="161302"/>
        <a:ext cx="7368560" cy="1777159"/>
      </dsp:txXfrm>
    </dsp:sp>
    <dsp:sp modelId="{7A6EF272-FE09-464C-9020-66E9C617A79B}">
      <dsp:nvSpPr>
        <dsp:cNvPr id="0" name=""/>
        <dsp:cNvSpPr/>
      </dsp:nvSpPr>
      <dsp:spPr>
        <a:xfrm>
          <a:off x="0" y="2095082"/>
          <a:ext cx="7560840" cy="1969439"/>
        </a:xfrm>
        <a:prstGeom prst="roundRect">
          <a:avLst/>
        </a:prstGeom>
        <a:solidFill>
          <a:schemeClr val="lt1">
            <a:hueOff val="0"/>
            <a:satOff val="0"/>
            <a:lumOff val="0"/>
            <a:alphaOff val="0"/>
          </a:schemeClr>
        </a:solidFill>
        <a:ln w="25400"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r" defTabSz="933450" rtl="1">
            <a:lnSpc>
              <a:spcPct val="90000"/>
            </a:lnSpc>
            <a:spcBef>
              <a:spcPct val="0"/>
            </a:spcBef>
            <a:spcAft>
              <a:spcPct val="35000"/>
            </a:spcAft>
          </a:pPr>
          <a:r>
            <a:rPr lang="ar-SA" sz="2100" b="1" kern="1200" dirty="0" smtClean="0"/>
            <a:t>إن إحدى مشكلات الإطار النظري لنموذج تايلور – في رأي </a:t>
          </a:r>
          <a:r>
            <a:rPr lang="ar-SA" sz="2100" b="1" kern="1200" dirty="0" err="1" smtClean="0"/>
            <a:t>تانر</a:t>
          </a:r>
          <a:r>
            <a:rPr lang="ar-SA" sz="2100" b="1" kern="1200" dirty="0" smtClean="0"/>
            <a:t> </a:t>
          </a:r>
          <a:r>
            <a:rPr lang="ar-SA" sz="2100" b="1" kern="1200" dirty="0" err="1" smtClean="0"/>
            <a:t>وتانر</a:t>
          </a:r>
          <a:r>
            <a:rPr lang="ar-SA" sz="2100" b="1" kern="1200" dirty="0" smtClean="0"/>
            <a:t>- تتمثل في اعتبار المصادر الثلاثة (للمعلومات ) كيانات منفصلة , </a:t>
          </a:r>
        </a:p>
        <a:p>
          <a:pPr lvl="0" algn="r" defTabSz="933450" rtl="1">
            <a:lnSpc>
              <a:spcPct val="90000"/>
            </a:lnSpc>
            <a:spcBef>
              <a:spcPct val="0"/>
            </a:spcBef>
            <a:spcAft>
              <a:spcPct val="35000"/>
            </a:spcAft>
          </a:pPr>
          <a:r>
            <a:rPr lang="ar-SA" sz="2100" b="1" kern="1200" dirty="0" smtClean="0"/>
            <a:t>دون توضيح ما يسود بينها من تفاعل , </a:t>
          </a:r>
        </a:p>
        <a:p>
          <a:pPr lvl="0" algn="r" defTabSz="933450" rtl="1">
            <a:lnSpc>
              <a:spcPct val="90000"/>
            </a:lnSpc>
            <a:spcBef>
              <a:spcPct val="0"/>
            </a:spcBef>
            <a:spcAft>
              <a:spcPct val="35000"/>
            </a:spcAft>
          </a:pPr>
          <a:r>
            <a:rPr lang="ar-SA" sz="2100" b="1" kern="1200" dirty="0" smtClean="0"/>
            <a:t>إن اعتبار مخططي المنهج هذه المكونات منفصلة وعدم ادراكهم للتفاعل فيما بينها يجعل من تطوير المنهج عملية آلية بحتة ."</a:t>
          </a:r>
          <a:endParaRPr lang="ar-SA" sz="2100" b="1" kern="1200" dirty="0"/>
        </a:p>
      </dsp:txBody>
      <dsp:txXfrm>
        <a:off x="96140" y="2191222"/>
        <a:ext cx="7368560" cy="1777159"/>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07811BC-10E6-49F0-BCD9-FE5DEA198F49}" type="datetimeFigureOut">
              <a:rPr lang="ar-SA" smtClean="0"/>
              <a:pPr/>
              <a:t>04/08/1441</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BE4919B-FF28-45DE-8F74-41AD432FDDAC}" type="slidenum">
              <a:rPr lang="ar-SA" smtClean="0"/>
              <a:pPr/>
              <a:t>‹#›</a:t>
            </a:fld>
            <a:endParaRPr lang="ar-SA"/>
          </a:p>
        </p:txBody>
      </p:sp>
    </p:spTree>
    <p:extLst>
      <p:ext uri="{BB962C8B-B14F-4D97-AF65-F5344CB8AC3E}">
        <p14:creationId xmlns:p14="http://schemas.microsoft.com/office/powerpoint/2010/main" val="275638501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FBE4919B-FF28-45DE-8F74-41AD432FDDAC}" type="slidenum">
              <a:rPr lang="ar-SA" smtClean="0"/>
              <a:pPr/>
              <a:t>4</a:t>
            </a:fld>
            <a:endParaRPr lang="ar-SA"/>
          </a:p>
        </p:txBody>
      </p:sp>
    </p:spTree>
    <p:extLst>
      <p:ext uri="{BB962C8B-B14F-4D97-AF65-F5344CB8AC3E}">
        <p14:creationId xmlns:p14="http://schemas.microsoft.com/office/powerpoint/2010/main" val="292511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FBE4919B-FF28-45DE-8F74-41AD432FDDAC}" type="slidenum">
              <a:rPr lang="ar-SA" smtClean="0"/>
              <a:pPr/>
              <a:t>17</a:t>
            </a:fld>
            <a:endParaRPr lang="ar-SA"/>
          </a:p>
        </p:txBody>
      </p:sp>
    </p:spTree>
    <p:extLst>
      <p:ext uri="{BB962C8B-B14F-4D97-AF65-F5344CB8AC3E}">
        <p14:creationId xmlns:p14="http://schemas.microsoft.com/office/powerpoint/2010/main" val="1605721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9D7FA32-305F-4BAF-89B5-C47D720B0767}" type="datetimeFigureOut">
              <a:rPr lang="ar-SA" smtClean="0">
                <a:solidFill>
                  <a:prstClr val="black">
                    <a:tint val="75000"/>
                  </a:prstClr>
                </a:solidFill>
              </a:rPr>
              <a:pPr/>
              <a:t>04/08/1441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5BE5FF0E-3656-4362-9CD0-E1A14075D14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8318184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9D7FA32-305F-4BAF-89B5-C47D720B0767}" type="datetimeFigureOut">
              <a:rPr lang="ar-SA" smtClean="0">
                <a:solidFill>
                  <a:prstClr val="black">
                    <a:tint val="75000"/>
                  </a:prstClr>
                </a:solidFill>
              </a:rPr>
              <a:pPr/>
              <a:t>04/08/1441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5BE5FF0E-3656-4362-9CD0-E1A14075D14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033806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9D7FA32-305F-4BAF-89B5-C47D720B0767}" type="datetimeFigureOut">
              <a:rPr lang="ar-SA" smtClean="0">
                <a:solidFill>
                  <a:prstClr val="black">
                    <a:tint val="75000"/>
                  </a:prstClr>
                </a:solidFill>
              </a:rPr>
              <a:pPr/>
              <a:t>04/08/1441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5BE5FF0E-3656-4362-9CD0-E1A14075D14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8484190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lvl1pPr>
              <a:defRPr/>
            </a:lvl1pPr>
          </a:lstStyle>
          <a:p>
            <a:endParaRPr lang="en-US">
              <a:solidFill>
                <a:srgbClr val="000000"/>
              </a:solidFill>
            </a:endParaRPr>
          </a:p>
        </p:txBody>
      </p:sp>
      <p:sp>
        <p:nvSpPr>
          <p:cNvPr id="5" name="عنصر نائب للتذييل 4"/>
          <p:cNvSpPr>
            <a:spLocks noGrp="1"/>
          </p:cNvSpPr>
          <p:nvPr>
            <p:ph type="ftr" sz="quarter" idx="11"/>
          </p:nvPr>
        </p:nvSpPr>
        <p:spPr/>
        <p:txBody>
          <a:bodyPr/>
          <a:lstStyle>
            <a:lvl1pPr>
              <a:defRPr/>
            </a:lvl1pPr>
          </a:lstStyle>
          <a:p>
            <a:endParaRPr lang="en-US">
              <a:solidFill>
                <a:srgbClr val="000000"/>
              </a:solidFill>
            </a:endParaRPr>
          </a:p>
        </p:txBody>
      </p:sp>
      <p:sp>
        <p:nvSpPr>
          <p:cNvPr id="6" name="عنصر نائب لرقم الشريحة 5"/>
          <p:cNvSpPr>
            <a:spLocks noGrp="1"/>
          </p:cNvSpPr>
          <p:nvPr>
            <p:ph type="sldNum" sz="quarter" idx="12"/>
          </p:nvPr>
        </p:nvSpPr>
        <p:spPr/>
        <p:txBody>
          <a:bodyPr/>
          <a:lstStyle>
            <a:lvl1pPr>
              <a:defRPr/>
            </a:lvl1pPr>
          </a:lstStyle>
          <a:p>
            <a:fld id="{56E50683-4E97-4904-A45B-A44B7E29ED3D}"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3524075"/>
      </p:ext>
    </p:extLst>
  </p:cSld>
  <p:clrMapOvr>
    <a:masterClrMapping/>
  </p:clrMapOvr>
  <p:transition advTm="1200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solidFill>
                <a:srgbClr val="000000"/>
              </a:solidFill>
            </a:endParaRPr>
          </a:p>
        </p:txBody>
      </p:sp>
      <p:sp>
        <p:nvSpPr>
          <p:cNvPr id="5" name="عنصر نائب للتذييل 4"/>
          <p:cNvSpPr>
            <a:spLocks noGrp="1"/>
          </p:cNvSpPr>
          <p:nvPr>
            <p:ph type="ftr" sz="quarter" idx="11"/>
          </p:nvPr>
        </p:nvSpPr>
        <p:spPr/>
        <p:txBody>
          <a:bodyPr/>
          <a:lstStyle>
            <a:lvl1pPr>
              <a:defRPr/>
            </a:lvl1pPr>
          </a:lstStyle>
          <a:p>
            <a:endParaRPr lang="en-US">
              <a:solidFill>
                <a:srgbClr val="000000"/>
              </a:solidFill>
            </a:endParaRPr>
          </a:p>
        </p:txBody>
      </p:sp>
      <p:sp>
        <p:nvSpPr>
          <p:cNvPr id="6" name="عنصر نائب لرقم الشريحة 5"/>
          <p:cNvSpPr>
            <a:spLocks noGrp="1"/>
          </p:cNvSpPr>
          <p:nvPr>
            <p:ph type="sldNum" sz="quarter" idx="12"/>
          </p:nvPr>
        </p:nvSpPr>
        <p:spPr/>
        <p:txBody>
          <a:bodyPr/>
          <a:lstStyle>
            <a:lvl1pPr>
              <a:defRPr/>
            </a:lvl1pPr>
          </a:lstStyle>
          <a:p>
            <a:fld id="{3BB57377-BDDF-4841-B12F-84FEA8B527E8}"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34352261"/>
      </p:ext>
    </p:extLst>
  </p:cSld>
  <p:clrMapOvr>
    <a:masterClrMapping/>
  </p:clrMapOvr>
  <p:transition advTm="1200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solidFill>
                <a:srgbClr val="000000"/>
              </a:solidFill>
            </a:endParaRPr>
          </a:p>
        </p:txBody>
      </p:sp>
      <p:sp>
        <p:nvSpPr>
          <p:cNvPr id="5" name="عنصر نائب للتذييل 4"/>
          <p:cNvSpPr>
            <a:spLocks noGrp="1"/>
          </p:cNvSpPr>
          <p:nvPr>
            <p:ph type="ftr" sz="quarter" idx="11"/>
          </p:nvPr>
        </p:nvSpPr>
        <p:spPr/>
        <p:txBody>
          <a:bodyPr/>
          <a:lstStyle>
            <a:lvl1pPr>
              <a:defRPr/>
            </a:lvl1pPr>
          </a:lstStyle>
          <a:p>
            <a:endParaRPr lang="en-US">
              <a:solidFill>
                <a:srgbClr val="000000"/>
              </a:solidFill>
            </a:endParaRPr>
          </a:p>
        </p:txBody>
      </p:sp>
      <p:sp>
        <p:nvSpPr>
          <p:cNvPr id="6" name="عنصر نائب لرقم الشريحة 5"/>
          <p:cNvSpPr>
            <a:spLocks noGrp="1"/>
          </p:cNvSpPr>
          <p:nvPr>
            <p:ph type="sldNum" sz="quarter" idx="12"/>
          </p:nvPr>
        </p:nvSpPr>
        <p:spPr/>
        <p:txBody>
          <a:bodyPr/>
          <a:lstStyle>
            <a:lvl1pPr>
              <a:defRPr/>
            </a:lvl1pPr>
          </a:lstStyle>
          <a:p>
            <a:fld id="{B314CD0D-8D2A-4FFB-9F11-5E403C37341A}"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3858775"/>
      </p:ext>
    </p:extLst>
  </p:cSld>
  <p:clrMapOvr>
    <a:masterClrMapping/>
  </p:clrMapOvr>
  <p:transition advTm="1200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lvl1pPr>
              <a:defRPr/>
            </a:lvl1pPr>
          </a:lstStyle>
          <a:p>
            <a:endParaRPr lang="en-US">
              <a:solidFill>
                <a:srgbClr val="000000"/>
              </a:solidFill>
            </a:endParaRPr>
          </a:p>
        </p:txBody>
      </p:sp>
      <p:sp>
        <p:nvSpPr>
          <p:cNvPr id="6" name="عنصر نائب للتذييل 5"/>
          <p:cNvSpPr>
            <a:spLocks noGrp="1"/>
          </p:cNvSpPr>
          <p:nvPr>
            <p:ph type="ftr" sz="quarter" idx="11"/>
          </p:nvPr>
        </p:nvSpPr>
        <p:spPr/>
        <p:txBody>
          <a:bodyPr/>
          <a:lstStyle>
            <a:lvl1pPr>
              <a:defRPr/>
            </a:lvl1pPr>
          </a:lstStyle>
          <a:p>
            <a:endParaRPr lang="en-US">
              <a:solidFill>
                <a:srgbClr val="000000"/>
              </a:solidFill>
            </a:endParaRPr>
          </a:p>
        </p:txBody>
      </p:sp>
      <p:sp>
        <p:nvSpPr>
          <p:cNvPr id="7" name="عنصر نائب لرقم الشريحة 6"/>
          <p:cNvSpPr>
            <a:spLocks noGrp="1"/>
          </p:cNvSpPr>
          <p:nvPr>
            <p:ph type="sldNum" sz="quarter" idx="12"/>
          </p:nvPr>
        </p:nvSpPr>
        <p:spPr/>
        <p:txBody>
          <a:bodyPr/>
          <a:lstStyle>
            <a:lvl1pPr>
              <a:defRPr/>
            </a:lvl1pPr>
          </a:lstStyle>
          <a:p>
            <a:fld id="{2C70A0F6-6D5A-4318-8DD0-F672930D64B0}"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41573749"/>
      </p:ext>
    </p:extLst>
  </p:cSld>
  <p:clrMapOvr>
    <a:masterClrMapping/>
  </p:clrMapOvr>
  <p:transition advTm="1200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lvl1pPr>
              <a:defRPr/>
            </a:lvl1pPr>
          </a:lstStyle>
          <a:p>
            <a:endParaRPr lang="en-US">
              <a:solidFill>
                <a:srgbClr val="000000"/>
              </a:solidFill>
            </a:endParaRPr>
          </a:p>
        </p:txBody>
      </p:sp>
      <p:sp>
        <p:nvSpPr>
          <p:cNvPr id="8" name="عنصر نائب للتذييل 7"/>
          <p:cNvSpPr>
            <a:spLocks noGrp="1"/>
          </p:cNvSpPr>
          <p:nvPr>
            <p:ph type="ftr" sz="quarter" idx="11"/>
          </p:nvPr>
        </p:nvSpPr>
        <p:spPr/>
        <p:txBody>
          <a:bodyPr/>
          <a:lstStyle>
            <a:lvl1pPr>
              <a:defRPr/>
            </a:lvl1pPr>
          </a:lstStyle>
          <a:p>
            <a:endParaRPr lang="en-US">
              <a:solidFill>
                <a:srgbClr val="000000"/>
              </a:solidFill>
            </a:endParaRPr>
          </a:p>
        </p:txBody>
      </p:sp>
      <p:sp>
        <p:nvSpPr>
          <p:cNvPr id="9" name="عنصر نائب لرقم الشريحة 8"/>
          <p:cNvSpPr>
            <a:spLocks noGrp="1"/>
          </p:cNvSpPr>
          <p:nvPr>
            <p:ph type="sldNum" sz="quarter" idx="12"/>
          </p:nvPr>
        </p:nvSpPr>
        <p:spPr/>
        <p:txBody>
          <a:bodyPr/>
          <a:lstStyle>
            <a:lvl1pPr>
              <a:defRPr/>
            </a:lvl1pPr>
          </a:lstStyle>
          <a:p>
            <a:fld id="{6E9B1AF0-2168-4CA4-8D80-CCC4348A20B1}"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11834152"/>
      </p:ext>
    </p:extLst>
  </p:cSld>
  <p:clrMapOvr>
    <a:masterClrMapping/>
  </p:clrMapOvr>
  <p:transition advTm="1200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lvl1pPr>
              <a:defRPr/>
            </a:lvl1pPr>
          </a:lstStyle>
          <a:p>
            <a:endParaRPr lang="en-US">
              <a:solidFill>
                <a:srgbClr val="000000"/>
              </a:solidFill>
            </a:endParaRPr>
          </a:p>
        </p:txBody>
      </p:sp>
      <p:sp>
        <p:nvSpPr>
          <p:cNvPr id="4" name="عنصر نائب للتذييل 3"/>
          <p:cNvSpPr>
            <a:spLocks noGrp="1"/>
          </p:cNvSpPr>
          <p:nvPr>
            <p:ph type="ftr" sz="quarter" idx="11"/>
          </p:nvPr>
        </p:nvSpPr>
        <p:spPr/>
        <p:txBody>
          <a:bodyPr/>
          <a:lstStyle>
            <a:lvl1pPr>
              <a:defRPr/>
            </a:lvl1pPr>
          </a:lstStyle>
          <a:p>
            <a:endParaRPr lang="en-US">
              <a:solidFill>
                <a:srgbClr val="000000"/>
              </a:solidFill>
            </a:endParaRPr>
          </a:p>
        </p:txBody>
      </p:sp>
      <p:sp>
        <p:nvSpPr>
          <p:cNvPr id="5" name="عنصر نائب لرقم الشريحة 4"/>
          <p:cNvSpPr>
            <a:spLocks noGrp="1"/>
          </p:cNvSpPr>
          <p:nvPr>
            <p:ph type="sldNum" sz="quarter" idx="12"/>
          </p:nvPr>
        </p:nvSpPr>
        <p:spPr/>
        <p:txBody>
          <a:bodyPr/>
          <a:lstStyle>
            <a:lvl1pPr>
              <a:defRPr/>
            </a:lvl1pPr>
          </a:lstStyle>
          <a:p>
            <a:fld id="{04007585-B1F5-446A-B8C0-C0357E9F1B51}"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91400163"/>
      </p:ext>
    </p:extLst>
  </p:cSld>
  <p:clrMapOvr>
    <a:masterClrMapping/>
  </p:clrMapOvr>
  <p:transition advTm="1200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solidFill>
                <a:srgbClr val="000000"/>
              </a:solidFill>
            </a:endParaRPr>
          </a:p>
        </p:txBody>
      </p:sp>
      <p:sp>
        <p:nvSpPr>
          <p:cNvPr id="3" name="عنصر نائب للتذييل 2"/>
          <p:cNvSpPr>
            <a:spLocks noGrp="1"/>
          </p:cNvSpPr>
          <p:nvPr>
            <p:ph type="ftr" sz="quarter" idx="11"/>
          </p:nvPr>
        </p:nvSpPr>
        <p:spPr/>
        <p:txBody>
          <a:bodyPr/>
          <a:lstStyle>
            <a:lvl1pPr>
              <a:defRPr/>
            </a:lvl1pPr>
          </a:lstStyle>
          <a:p>
            <a:endParaRPr lang="en-US">
              <a:solidFill>
                <a:srgbClr val="000000"/>
              </a:solidFill>
            </a:endParaRPr>
          </a:p>
        </p:txBody>
      </p:sp>
      <p:sp>
        <p:nvSpPr>
          <p:cNvPr id="4" name="عنصر نائب لرقم الشريحة 3"/>
          <p:cNvSpPr>
            <a:spLocks noGrp="1"/>
          </p:cNvSpPr>
          <p:nvPr>
            <p:ph type="sldNum" sz="quarter" idx="12"/>
          </p:nvPr>
        </p:nvSpPr>
        <p:spPr/>
        <p:txBody>
          <a:bodyPr/>
          <a:lstStyle>
            <a:lvl1pPr>
              <a:defRPr/>
            </a:lvl1pPr>
          </a:lstStyle>
          <a:p>
            <a:fld id="{DD745902-6734-48B7-8277-5433C69904B2}"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83841634"/>
      </p:ext>
    </p:extLst>
  </p:cSld>
  <p:clrMapOvr>
    <a:masterClrMapping/>
  </p:clrMapOvr>
  <p:transition advTm="1200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solidFill>
                <a:srgbClr val="000000"/>
              </a:solidFill>
            </a:endParaRPr>
          </a:p>
        </p:txBody>
      </p:sp>
      <p:sp>
        <p:nvSpPr>
          <p:cNvPr id="6" name="عنصر نائب للتذييل 5"/>
          <p:cNvSpPr>
            <a:spLocks noGrp="1"/>
          </p:cNvSpPr>
          <p:nvPr>
            <p:ph type="ftr" sz="quarter" idx="11"/>
          </p:nvPr>
        </p:nvSpPr>
        <p:spPr/>
        <p:txBody>
          <a:bodyPr/>
          <a:lstStyle>
            <a:lvl1pPr>
              <a:defRPr/>
            </a:lvl1pPr>
          </a:lstStyle>
          <a:p>
            <a:endParaRPr lang="en-US">
              <a:solidFill>
                <a:srgbClr val="000000"/>
              </a:solidFill>
            </a:endParaRPr>
          </a:p>
        </p:txBody>
      </p:sp>
      <p:sp>
        <p:nvSpPr>
          <p:cNvPr id="7" name="عنصر نائب لرقم الشريحة 6"/>
          <p:cNvSpPr>
            <a:spLocks noGrp="1"/>
          </p:cNvSpPr>
          <p:nvPr>
            <p:ph type="sldNum" sz="quarter" idx="12"/>
          </p:nvPr>
        </p:nvSpPr>
        <p:spPr/>
        <p:txBody>
          <a:bodyPr/>
          <a:lstStyle>
            <a:lvl1pPr>
              <a:defRPr/>
            </a:lvl1pPr>
          </a:lstStyle>
          <a:p>
            <a:fld id="{906A9F56-DE66-4C05-B185-4FE568EE9C6E}"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82422861"/>
      </p:ext>
    </p:extLst>
  </p:cSld>
  <p:clrMapOvr>
    <a:masterClrMapping/>
  </p:clrMapOvr>
  <p:transition advTm="12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9D7FA32-305F-4BAF-89B5-C47D720B0767}" type="datetimeFigureOut">
              <a:rPr lang="ar-SA" smtClean="0">
                <a:solidFill>
                  <a:prstClr val="black">
                    <a:tint val="75000"/>
                  </a:prstClr>
                </a:solidFill>
              </a:rPr>
              <a:pPr/>
              <a:t>04/08/1441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5BE5FF0E-3656-4362-9CD0-E1A14075D14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5940970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solidFill>
                <a:srgbClr val="000000"/>
              </a:solidFill>
            </a:endParaRPr>
          </a:p>
        </p:txBody>
      </p:sp>
      <p:sp>
        <p:nvSpPr>
          <p:cNvPr id="6" name="عنصر نائب للتذييل 5"/>
          <p:cNvSpPr>
            <a:spLocks noGrp="1"/>
          </p:cNvSpPr>
          <p:nvPr>
            <p:ph type="ftr" sz="quarter" idx="11"/>
          </p:nvPr>
        </p:nvSpPr>
        <p:spPr/>
        <p:txBody>
          <a:bodyPr/>
          <a:lstStyle>
            <a:lvl1pPr>
              <a:defRPr/>
            </a:lvl1pPr>
          </a:lstStyle>
          <a:p>
            <a:endParaRPr lang="en-US">
              <a:solidFill>
                <a:srgbClr val="000000"/>
              </a:solidFill>
            </a:endParaRPr>
          </a:p>
        </p:txBody>
      </p:sp>
      <p:sp>
        <p:nvSpPr>
          <p:cNvPr id="7" name="عنصر نائب لرقم الشريحة 6"/>
          <p:cNvSpPr>
            <a:spLocks noGrp="1"/>
          </p:cNvSpPr>
          <p:nvPr>
            <p:ph type="sldNum" sz="quarter" idx="12"/>
          </p:nvPr>
        </p:nvSpPr>
        <p:spPr/>
        <p:txBody>
          <a:bodyPr/>
          <a:lstStyle>
            <a:lvl1pPr>
              <a:defRPr/>
            </a:lvl1pPr>
          </a:lstStyle>
          <a:p>
            <a:fld id="{AE2F9983-AB3D-4496-A4B0-9D41DD77D501}"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56084"/>
      </p:ext>
    </p:extLst>
  </p:cSld>
  <p:clrMapOvr>
    <a:masterClrMapping/>
  </p:clrMapOvr>
  <p:transition advTm="1200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solidFill>
                <a:srgbClr val="000000"/>
              </a:solidFill>
            </a:endParaRPr>
          </a:p>
        </p:txBody>
      </p:sp>
      <p:sp>
        <p:nvSpPr>
          <p:cNvPr id="5" name="عنصر نائب للتذييل 4"/>
          <p:cNvSpPr>
            <a:spLocks noGrp="1"/>
          </p:cNvSpPr>
          <p:nvPr>
            <p:ph type="ftr" sz="quarter" idx="11"/>
          </p:nvPr>
        </p:nvSpPr>
        <p:spPr/>
        <p:txBody>
          <a:bodyPr/>
          <a:lstStyle>
            <a:lvl1pPr>
              <a:defRPr/>
            </a:lvl1pPr>
          </a:lstStyle>
          <a:p>
            <a:endParaRPr lang="en-US">
              <a:solidFill>
                <a:srgbClr val="000000"/>
              </a:solidFill>
            </a:endParaRPr>
          </a:p>
        </p:txBody>
      </p:sp>
      <p:sp>
        <p:nvSpPr>
          <p:cNvPr id="6" name="عنصر نائب لرقم الشريحة 5"/>
          <p:cNvSpPr>
            <a:spLocks noGrp="1"/>
          </p:cNvSpPr>
          <p:nvPr>
            <p:ph type="sldNum" sz="quarter" idx="12"/>
          </p:nvPr>
        </p:nvSpPr>
        <p:spPr/>
        <p:txBody>
          <a:bodyPr/>
          <a:lstStyle>
            <a:lvl1pPr>
              <a:defRPr/>
            </a:lvl1pPr>
          </a:lstStyle>
          <a:p>
            <a:fld id="{552C8E92-FACE-4171-9E38-3CE2766E0E07}"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60239494"/>
      </p:ext>
    </p:extLst>
  </p:cSld>
  <p:clrMapOvr>
    <a:masterClrMapping/>
  </p:clrMapOvr>
  <p:transition advTm="1200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solidFill>
                <a:srgbClr val="000000"/>
              </a:solidFill>
            </a:endParaRPr>
          </a:p>
        </p:txBody>
      </p:sp>
      <p:sp>
        <p:nvSpPr>
          <p:cNvPr id="5" name="عنصر نائب للتذييل 4"/>
          <p:cNvSpPr>
            <a:spLocks noGrp="1"/>
          </p:cNvSpPr>
          <p:nvPr>
            <p:ph type="ftr" sz="quarter" idx="11"/>
          </p:nvPr>
        </p:nvSpPr>
        <p:spPr/>
        <p:txBody>
          <a:bodyPr/>
          <a:lstStyle>
            <a:lvl1pPr>
              <a:defRPr/>
            </a:lvl1pPr>
          </a:lstStyle>
          <a:p>
            <a:endParaRPr lang="en-US">
              <a:solidFill>
                <a:srgbClr val="000000"/>
              </a:solidFill>
            </a:endParaRPr>
          </a:p>
        </p:txBody>
      </p:sp>
      <p:sp>
        <p:nvSpPr>
          <p:cNvPr id="6" name="عنصر نائب لرقم الشريحة 5"/>
          <p:cNvSpPr>
            <a:spLocks noGrp="1"/>
          </p:cNvSpPr>
          <p:nvPr>
            <p:ph type="sldNum" sz="quarter" idx="12"/>
          </p:nvPr>
        </p:nvSpPr>
        <p:spPr/>
        <p:txBody>
          <a:bodyPr/>
          <a:lstStyle>
            <a:lvl1pPr>
              <a:defRPr/>
            </a:lvl1pPr>
          </a:lstStyle>
          <a:p>
            <a:fld id="{67C0FA6A-2B9A-4FC6-BC2E-5186CBAEA9D8}" type="slidenum">
              <a:rPr lang="ar-SA">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98212096"/>
      </p:ext>
    </p:extLst>
  </p:cSld>
  <p:clrMapOvr>
    <a:masterClrMapping/>
  </p:clrMapOvr>
  <p:transition advTm="12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9D7FA32-305F-4BAF-89B5-C47D720B0767}" type="datetimeFigureOut">
              <a:rPr lang="ar-SA" smtClean="0">
                <a:solidFill>
                  <a:prstClr val="black">
                    <a:tint val="75000"/>
                  </a:prstClr>
                </a:solidFill>
              </a:rPr>
              <a:pPr/>
              <a:t>04/08/1441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5BE5FF0E-3656-4362-9CD0-E1A14075D14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3782835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9D7FA32-305F-4BAF-89B5-C47D720B0767}" type="datetimeFigureOut">
              <a:rPr lang="ar-SA" smtClean="0">
                <a:solidFill>
                  <a:prstClr val="black">
                    <a:tint val="75000"/>
                  </a:prstClr>
                </a:solidFill>
              </a:rPr>
              <a:pPr/>
              <a:t>04/08/1441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5BE5FF0E-3656-4362-9CD0-E1A14075D14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6968195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9D7FA32-305F-4BAF-89B5-C47D720B0767}" type="datetimeFigureOut">
              <a:rPr lang="ar-SA" smtClean="0">
                <a:solidFill>
                  <a:prstClr val="black">
                    <a:tint val="75000"/>
                  </a:prstClr>
                </a:solidFill>
              </a:rPr>
              <a:pPr/>
              <a:t>04/08/1441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5BE5FF0E-3656-4362-9CD0-E1A14075D14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49692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9D7FA32-305F-4BAF-89B5-C47D720B0767}" type="datetimeFigureOut">
              <a:rPr lang="ar-SA" smtClean="0">
                <a:solidFill>
                  <a:prstClr val="black">
                    <a:tint val="75000"/>
                  </a:prstClr>
                </a:solidFill>
              </a:rPr>
              <a:pPr/>
              <a:t>04/08/1441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5BE5FF0E-3656-4362-9CD0-E1A14075D14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8849326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9D7FA32-305F-4BAF-89B5-C47D720B0767}" type="datetimeFigureOut">
              <a:rPr lang="ar-SA" smtClean="0">
                <a:solidFill>
                  <a:prstClr val="black">
                    <a:tint val="75000"/>
                  </a:prstClr>
                </a:solidFill>
              </a:rPr>
              <a:pPr/>
              <a:t>04/08/1441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5BE5FF0E-3656-4362-9CD0-E1A14075D14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161000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9D7FA32-305F-4BAF-89B5-C47D720B0767}" type="datetimeFigureOut">
              <a:rPr lang="ar-SA" smtClean="0">
                <a:solidFill>
                  <a:prstClr val="black">
                    <a:tint val="75000"/>
                  </a:prstClr>
                </a:solidFill>
              </a:rPr>
              <a:pPr/>
              <a:t>04/08/1441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5BE5FF0E-3656-4362-9CD0-E1A14075D14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8500050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9D7FA32-305F-4BAF-89B5-C47D720B0767}" type="datetimeFigureOut">
              <a:rPr lang="ar-SA" smtClean="0">
                <a:solidFill>
                  <a:prstClr val="black">
                    <a:tint val="75000"/>
                  </a:prstClr>
                </a:solidFill>
              </a:rPr>
              <a:pPr/>
              <a:t>04/08/1441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5BE5FF0E-3656-4362-9CD0-E1A14075D14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927338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9D7FA32-305F-4BAF-89B5-C47D720B0767}" type="datetimeFigureOut">
              <a:rPr lang="ar-SA" smtClean="0">
                <a:solidFill>
                  <a:prstClr val="black">
                    <a:tint val="75000"/>
                  </a:prstClr>
                </a:solidFill>
              </a:rPr>
              <a:pPr/>
              <a:t>04/08/1441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BE5FF0E-3656-4362-9CD0-E1A14075D145}"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12246876"/>
      </p:ext>
    </p:extLst>
  </p:cSld>
  <p:clrMap bg1="lt1" tx1="dk1" bg2="lt2" tx2="dk2" accent1="accent1" accent2="accent2" accent3="accent3" accent4="accent4" accent5="accent5" accent6="accent6"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075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7524"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75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7526"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54F5BBBF-2416-4C5A-AC9B-93FA365DEBC0}" type="slidenum">
              <a:rPr lang="ar-SA">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42325199"/>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transition advTm="12000"/>
  <p:timing>
    <p:tnLst>
      <p:par>
        <p:cTn id="1" dur="indefinite" restart="never" nodeType="tmRoot"/>
      </p:par>
    </p:tnLst>
  </p:timing>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charset="0"/>
          <a:cs typeface="Arial" charset="0"/>
        </a:defRPr>
      </a:lvl2pPr>
      <a:lvl3pPr algn="ctr" rtl="1" fontAlgn="base">
        <a:spcBef>
          <a:spcPct val="0"/>
        </a:spcBef>
        <a:spcAft>
          <a:spcPct val="0"/>
        </a:spcAft>
        <a:defRPr sz="4400">
          <a:solidFill>
            <a:schemeClr val="tx2"/>
          </a:solidFill>
          <a:latin typeface="Arial" charset="0"/>
          <a:cs typeface="Arial" charset="0"/>
        </a:defRPr>
      </a:lvl3pPr>
      <a:lvl4pPr algn="ctr" rtl="1" fontAlgn="base">
        <a:spcBef>
          <a:spcPct val="0"/>
        </a:spcBef>
        <a:spcAft>
          <a:spcPct val="0"/>
        </a:spcAft>
        <a:defRPr sz="4400">
          <a:solidFill>
            <a:schemeClr val="tx2"/>
          </a:solidFill>
          <a:latin typeface="Arial" charset="0"/>
          <a:cs typeface="Arial" charset="0"/>
        </a:defRPr>
      </a:lvl4pPr>
      <a:lvl5pPr algn="ctr" rtl="1" fontAlgn="base">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36513" y="2758276"/>
            <a:ext cx="9180513" cy="304698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base">
              <a:spcBef>
                <a:spcPct val="0"/>
              </a:spcBef>
              <a:spcAft>
                <a:spcPct val="0"/>
              </a:spcAft>
            </a:pPr>
            <a:r>
              <a:rPr lang="ar-EG"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نماذج تصميم المناهج </a:t>
            </a:r>
          </a:p>
          <a:p>
            <a:pPr algn="ctr" fontAlgn="base">
              <a:spcBef>
                <a:spcPct val="0"/>
              </a:spcBef>
              <a:spcAft>
                <a:spcPct val="0"/>
              </a:spcAft>
            </a:pPr>
            <a:r>
              <a:rPr lang="ar-EG"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مادة تصميم </a:t>
            </a:r>
            <a:r>
              <a:rPr lang="ar-EG"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المناهج </a:t>
            </a:r>
          </a:p>
          <a:p>
            <a:pPr algn="ctr" fontAlgn="base">
              <a:spcBef>
                <a:spcPct val="0"/>
              </a:spcBef>
              <a:spcAft>
                <a:spcPct val="0"/>
              </a:spcAft>
            </a:pPr>
            <a:r>
              <a:rPr lang="ar-EG"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الدبلوم الخاص </a:t>
            </a:r>
          </a:p>
          <a:p>
            <a:pPr algn="ctr" fontAlgn="base">
              <a:spcBef>
                <a:spcPct val="0"/>
              </a:spcBef>
              <a:spcAft>
                <a:spcPct val="0"/>
              </a:spcAft>
            </a:pPr>
            <a:r>
              <a:rPr lang="ar-EG"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أد سعيد حامد محمد يحيى </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4392265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2">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2">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anim calcmode="lin" valueType="num">
                                      <p:cBhvr>
                                        <p:cTn id="15" dur="500" fill="hold"/>
                                        <p:tgtEl>
                                          <p:spTgt spid="12">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2">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2">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anim calcmode="lin" valueType="num">
                                      <p:cBhvr>
                                        <p:cTn id="23" dur="500" fill="hold"/>
                                        <p:tgtEl>
                                          <p:spTgt spid="12">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2">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2">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1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nodeType="clickEffect">
                                  <p:stCondLst>
                                    <p:cond delay="0"/>
                                  </p:stCondLst>
                                  <p:childTnLst>
                                    <p:set>
                                      <p:cBhvr>
                                        <p:cTn id="30" dur="1" fill="hold">
                                          <p:stCondLst>
                                            <p:cond delay="0"/>
                                          </p:stCondLst>
                                        </p:cTn>
                                        <p:tgtEl>
                                          <p:spTgt spid="12">
                                            <p:txEl>
                                              <p:pRg st="3" end="3"/>
                                            </p:txEl>
                                          </p:spTgt>
                                        </p:tgtEl>
                                        <p:attrNameLst>
                                          <p:attrName>style.visibility</p:attrName>
                                        </p:attrNameLst>
                                      </p:cBhvr>
                                      <p:to>
                                        <p:strVal val="visible"/>
                                      </p:to>
                                    </p:set>
                                    <p:anim calcmode="lin" valueType="num">
                                      <p:cBhvr>
                                        <p:cTn id="31" dur="500" fill="hold"/>
                                        <p:tgtEl>
                                          <p:spTgt spid="12">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2">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2">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32469" y="3356992"/>
            <a:ext cx="8229600" cy="778098"/>
          </a:xfrm>
          <a:solidFill>
            <a:schemeClr val="accent2">
              <a:lumMod val="20000"/>
              <a:lumOff val="80000"/>
            </a:schemeClr>
          </a:solidFill>
        </p:spPr>
        <p:txBody>
          <a:bodyPr>
            <a:noAutofit/>
          </a:bodyPr>
          <a:lstStyle/>
          <a:p>
            <a:r>
              <a:rPr lang="ar-SA" sz="3200" b="1" dirty="0" smtClean="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latin typeface="Arabic Typesetting" pitchFamily="66" charset="-78"/>
                <a:cs typeface="Arabic Typesetting" pitchFamily="66" charset="-78"/>
              </a:rPr>
              <a:t/>
            </a:r>
            <a:br>
              <a:rPr lang="ar-SA" sz="3200" b="1" dirty="0" smtClean="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latin typeface="Arabic Typesetting" pitchFamily="66" charset="-78"/>
                <a:cs typeface="Arabic Typesetting" pitchFamily="66" charset="-78"/>
              </a:rPr>
            </a:br>
            <a:r>
              <a:rPr lang="ar-SA" sz="3200" b="1" dirty="0" smtClean="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latin typeface="Arabic Typesetting" pitchFamily="66" charset="-78"/>
                <a:cs typeface="Arabic Typesetting" pitchFamily="66" charset="-78"/>
              </a:rPr>
              <a:t>الخطوة </a:t>
            </a:r>
            <a:r>
              <a:rPr lang="ar-SA" sz="3200" b="1" dirty="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latin typeface="Arabic Typesetting" pitchFamily="66" charset="-78"/>
                <a:cs typeface="Arabic Typesetting" pitchFamily="66" charset="-78"/>
              </a:rPr>
              <a:t>الأولى: الأهداف أو الأغراض التربوية</a:t>
            </a:r>
            <a:r>
              <a:rPr lang="en-US" sz="3200" b="1" dirty="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latin typeface="Arabic Typesetting" pitchFamily="66" charset="-78"/>
                <a:cs typeface="Arabic Typesetting" pitchFamily="66" charset="-78"/>
              </a:rPr>
              <a:t/>
            </a:r>
            <a:br>
              <a:rPr lang="en-US" sz="3200" b="1" dirty="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latin typeface="Arabic Typesetting" pitchFamily="66" charset="-78"/>
                <a:cs typeface="Arabic Typesetting" pitchFamily="66" charset="-78"/>
              </a:rPr>
            </a:br>
            <a:endParaRPr lang="ar-SA" sz="3200" dirty="0">
              <a:solidFill>
                <a:sysClr val="windowText" lastClr="000000"/>
              </a:solidFill>
              <a:latin typeface="Arabic Typesetting" pitchFamily="66" charset="-78"/>
              <a:cs typeface="Arabic Typesetting" pitchFamily="66" charset="-78"/>
            </a:endParaRPr>
          </a:p>
        </p:txBody>
      </p:sp>
      <p:sp>
        <p:nvSpPr>
          <p:cNvPr id="9" name="Round Diagonal Corner Rectangle 4"/>
          <p:cNvSpPr/>
          <p:nvPr/>
        </p:nvSpPr>
        <p:spPr>
          <a:xfrm>
            <a:off x="783471" y="4293096"/>
            <a:ext cx="7239375" cy="201622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283949" bIns="0" numCol="1" spcCol="1270" anchor="t" anchorCtr="0">
            <a:noAutofit/>
          </a:bodyPr>
          <a:lstStyle/>
          <a:p>
            <a:pPr marL="285750" lvl="1" indent="-285750" algn="r" defTabSz="1244600" rtl="1">
              <a:lnSpc>
                <a:spcPct val="90000"/>
              </a:lnSpc>
              <a:spcBef>
                <a:spcPct val="0"/>
              </a:spcBef>
              <a:spcAft>
                <a:spcPct val="15000"/>
              </a:spcAft>
              <a:buChar char="••"/>
            </a:pPr>
            <a:r>
              <a:rPr lang="ar-SA" sz="24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أوصى </a:t>
            </a:r>
            <a:r>
              <a:rPr lang="ar-SA" sz="24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تايلور مخططي المناهج أن يشتقوا الأهداف التعليمية من خلال ثلاث مصادر أساسية وهي:</a:t>
            </a:r>
            <a:endParaRPr lang="ar-SA" sz="2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285750" lvl="1" indent="-285750" algn="r" defTabSz="1244600" rtl="1">
              <a:lnSpc>
                <a:spcPct val="90000"/>
              </a:lnSpc>
              <a:spcBef>
                <a:spcPct val="0"/>
              </a:spcBef>
              <a:spcAft>
                <a:spcPct val="15000"/>
              </a:spcAft>
              <a:buChar char="••"/>
            </a:pPr>
            <a:r>
              <a:rPr lang="ar-SA" sz="24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1ـ المتعلم.</a:t>
            </a:r>
            <a:endParaRPr lang="ar-SA" sz="2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285750" lvl="1" indent="-285750" algn="r" defTabSz="1244600" rtl="1">
              <a:lnSpc>
                <a:spcPct val="90000"/>
              </a:lnSpc>
              <a:spcBef>
                <a:spcPct val="0"/>
              </a:spcBef>
              <a:spcAft>
                <a:spcPct val="15000"/>
              </a:spcAft>
              <a:buChar char="••"/>
            </a:pPr>
            <a:r>
              <a:rPr lang="ar-SA" sz="24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2ـ الحياة المعاصرة خارج المدرسة (المجتمع).</a:t>
            </a:r>
            <a:endParaRPr lang="ar-SA" sz="2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285750" lvl="1" indent="-285750" algn="r" defTabSz="1244600" rtl="1">
              <a:lnSpc>
                <a:spcPct val="90000"/>
              </a:lnSpc>
              <a:spcBef>
                <a:spcPct val="0"/>
              </a:spcBef>
              <a:spcAft>
                <a:spcPct val="15000"/>
              </a:spcAft>
              <a:buChar char="••"/>
            </a:pPr>
            <a:r>
              <a:rPr lang="ar-SA" sz="2400" b="1" kern="12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3ـ المادة الدراسية.</a:t>
            </a:r>
            <a:endParaRPr lang="ar-SA" sz="2400" b="1" kern="12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pSp>
        <p:nvGrpSpPr>
          <p:cNvPr id="10" name="Group 9"/>
          <p:cNvGrpSpPr/>
          <p:nvPr/>
        </p:nvGrpSpPr>
        <p:grpSpPr>
          <a:xfrm>
            <a:off x="99791" y="1407882"/>
            <a:ext cx="1719937" cy="1632606"/>
            <a:chOff x="1094" y="1800195"/>
            <a:chExt cx="1792459" cy="2232257"/>
          </a:xfrm>
        </p:grpSpPr>
        <p:sp>
          <p:nvSpPr>
            <p:cNvPr id="26" name="Oval 25"/>
            <p:cNvSpPr/>
            <p:nvPr/>
          </p:nvSpPr>
          <p:spPr>
            <a:xfrm>
              <a:off x="1094" y="1800195"/>
              <a:ext cx="1792459" cy="2232257"/>
            </a:xfrm>
            <a:prstGeom prst="ellipse">
              <a:avLst/>
            </a:prstGeom>
            <a:effectLst>
              <a:glow rad="228600">
                <a:schemeClr val="accent6">
                  <a:satMod val="175000"/>
                  <a:alpha val="40000"/>
                </a:schemeClr>
              </a:glow>
            </a:effectLst>
          </p:spPr>
          <p:style>
            <a:lnRef idx="0">
              <a:schemeClr val="lt1">
                <a:hueOff val="0"/>
                <a:satOff val="0"/>
                <a:lumOff val="0"/>
                <a:alphaOff val="0"/>
              </a:schemeClr>
            </a:lnRef>
            <a:fillRef idx="3">
              <a:schemeClr val="accent2">
                <a:alpha val="50000"/>
                <a:hueOff val="0"/>
                <a:satOff val="0"/>
                <a:lumOff val="0"/>
                <a:alphaOff val="0"/>
              </a:schemeClr>
            </a:fillRef>
            <a:effectRef idx="3">
              <a:scrgbClr r="0" g="0" b="0"/>
            </a:effectRef>
            <a:fontRef idx="minor">
              <a:schemeClr val="tx1"/>
            </a:fontRef>
          </p:style>
        </p:sp>
        <p:sp>
          <p:nvSpPr>
            <p:cNvPr id="27" name="Oval 4"/>
            <p:cNvSpPr/>
            <p:nvPr/>
          </p:nvSpPr>
          <p:spPr>
            <a:xfrm>
              <a:off x="263594" y="2127101"/>
              <a:ext cx="1267459" cy="1578445"/>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98645" tIns="19050" rIns="98645" bIns="19050" numCol="1" spcCol="1270" anchor="ctr" anchorCtr="0">
              <a:noAutofit/>
            </a:bodyPr>
            <a:lstStyle/>
            <a:p>
              <a:pPr lvl="0" algn="ctr" defTabSz="666750" rtl="1">
                <a:lnSpc>
                  <a:spcPct val="90000"/>
                </a:lnSpc>
                <a:spcBef>
                  <a:spcPct val="0"/>
                </a:spcBef>
                <a:spcAft>
                  <a:spcPct val="35000"/>
                </a:spcAft>
              </a:pPr>
              <a:r>
                <a:rPr lang="ar-SA" sz="1500" b="1" kern="1200" dirty="0" smtClean="0"/>
                <a:t>الخطوة الأولى:</a:t>
              </a:r>
            </a:p>
            <a:p>
              <a:pPr lvl="0" algn="ctr" defTabSz="666750" rtl="1">
                <a:lnSpc>
                  <a:spcPct val="90000"/>
                </a:lnSpc>
                <a:spcBef>
                  <a:spcPct val="0"/>
                </a:spcBef>
                <a:spcAft>
                  <a:spcPct val="35000"/>
                </a:spcAft>
              </a:pPr>
              <a:r>
                <a:rPr lang="ar-SA" sz="1500" b="1" kern="1200" dirty="0" smtClean="0"/>
                <a:t> وضع أهداف عامة.</a:t>
              </a:r>
              <a:endParaRPr lang="en-US" sz="1500" kern="1200" dirty="0"/>
            </a:p>
          </p:txBody>
        </p:sp>
      </p:grpSp>
      <p:grpSp>
        <p:nvGrpSpPr>
          <p:cNvPr id="11" name="Group 10"/>
          <p:cNvGrpSpPr/>
          <p:nvPr/>
        </p:nvGrpSpPr>
        <p:grpSpPr>
          <a:xfrm>
            <a:off x="1533759" y="1441204"/>
            <a:ext cx="1719937" cy="1527272"/>
            <a:chOff x="1435062" y="1872207"/>
            <a:chExt cx="1792459" cy="2088233"/>
          </a:xfrm>
        </p:grpSpPr>
        <p:sp>
          <p:nvSpPr>
            <p:cNvPr id="24" name="Oval 23"/>
            <p:cNvSpPr/>
            <p:nvPr/>
          </p:nvSpPr>
          <p:spPr>
            <a:xfrm>
              <a:off x="1435062" y="1872207"/>
              <a:ext cx="1792459" cy="2088233"/>
            </a:xfrm>
            <a:prstGeom prst="ellipse">
              <a:avLst/>
            </a:prstGeom>
            <a:effectLst>
              <a:glow rad="228600">
                <a:schemeClr val="accent6">
                  <a:satMod val="175000"/>
                  <a:alpha val="40000"/>
                </a:schemeClr>
              </a:glow>
            </a:effectLst>
          </p:spPr>
          <p:style>
            <a:lnRef idx="0">
              <a:schemeClr val="lt1">
                <a:hueOff val="0"/>
                <a:satOff val="0"/>
                <a:lumOff val="0"/>
                <a:alphaOff val="0"/>
              </a:schemeClr>
            </a:lnRef>
            <a:fillRef idx="3">
              <a:schemeClr val="accent3">
                <a:alpha val="50000"/>
                <a:hueOff val="0"/>
                <a:satOff val="0"/>
                <a:lumOff val="0"/>
                <a:alphaOff val="0"/>
              </a:schemeClr>
            </a:fillRef>
            <a:effectRef idx="3">
              <a:scrgbClr r="0" g="0" b="0"/>
            </a:effectRef>
            <a:fontRef idx="minor">
              <a:schemeClr val="tx1"/>
            </a:fontRef>
          </p:style>
        </p:sp>
        <p:sp>
          <p:nvSpPr>
            <p:cNvPr id="25" name="Oval 6"/>
            <p:cNvSpPr/>
            <p:nvPr/>
          </p:nvSpPr>
          <p:spPr>
            <a:xfrm>
              <a:off x="1697562" y="2178022"/>
              <a:ext cx="1267459" cy="1476603"/>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98645" tIns="19050" rIns="98645" bIns="19050" numCol="1" spcCol="1270" anchor="ctr" anchorCtr="0">
              <a:noAutofit/>
            </a:bodyPr>
            <a:lstStyle/>
            <a:p>
              <a:pPr lvl="0" algn="ctr" defTabSz="666750" rtl="1">
                <a:lnSpc>
                  <a:spcPct val="90000"/>
                </a:lnSpc>
                <a:spcBef>
                  <a:spcPct val="0"/>
                </a:spcBef>
                <a:spcAft>
                  <a:spcPct val="35000"/>
                </a:spcAft>
              </a:pPr>
              <a:r>
                <a:rPr lang="ar-SA" sz="1500" b="1" kern="1200" dirty="0" smtClean="0"/>
                <a:t>الخطوة الثانية: </a:t>
              </a:r>
            </a:p>
            <a:p>
              <a:pPr lvl="0" algn="ctr" defTabSz="666750" rtl="1">
                <a:lnSpc>
                  <a:spcPct val="90000"/>
                </a:lnSpc>
                <a:spcBef>
                  <a:spcPct val="0"/>
                </a:spcBef>
                <a:spcAft>
                  <a:spcPct val="35000"/>
                </a:spcAft>
              </a:pPr>
              <a:r>
                <a:rPr lang="ar-SA" sz="1500" b="1" kern="1200" dirty="0" smtClean="0"/>
                <a:t>تنقيح الأهداف العامة وتنقيتها</a:t>
              </a:r>
              <a:endParaRPr lang="en-US" sz="1500" kern="1200" dirty="0"/>
            </a:p>
          </p:txBody>
        </p:sp>
      </p:grpSp>
      <p:grpSp>
        <p:nvGrpSpPr>
          <p:cNvPr id="12" name="Group 11"/>
          <p:cNvGrpSpPr/>
          <p:nvPr/>
        </p:nvGrpSpPr>
        <p:grpSpPr>
          <a:xfrm>
            <a:off x="2967727" y="1474526"/>
            <a:ext cx="1719937" cy="1421937"/>
            <a:chOff x="2869030" y="1944219"/>
            <a:chExt cx="1792459" cy="1944209"/>
          </a:xfrm>
        </p:grpSpPr>
        <p:sp>
          <p:nvSpPr>
            <p:cNvPr id="22" name="Oval 21"/>
            <p:cNvSpPr/>
            <p:nvPr/>
          </p:nvSpPr>
          <p:spPr>
            <a:xfrm>
              <a:off x="2869030" y="1944219"/>
              <a:ext cx="1792459" cy="1944209"/>
            </a:xfrm>
            <a:prstGeom prst="ellipse">
              <a:avLst/>
            </a:prstGeom>
            <a:effectLst>
              <a:glow rad="228600">
                <a:schemeClr val="accent6">
                  <a:satMod val="175000"/>
                  <a:alpha val="40000"/>
                </a:schemeClr>
              </a:glow>
            </a:effectLst>
          </p:spPr>
          <p:style>
            <a:lnRef idx="0">
              <a:schemeClr val="lt1">
                <a:hueOff val="0"/>
                <a:satOff val="0"/>
                <a:lumOff val="0"/>
                <a:alphaOff val="0"/>
              </a:schemeClr>
            </a:lnRef>
            <a:fillRef idx="3">
              <a:schemeClr val="accent4">
                <a:alpha val="50000"/>
                <a:hueOff val="0"/>
                <a:satOff val="0"/>
                <a:lumOff val="0"/>
                <a:alphaOff val="0"/>
              </a:schemeClr>
            </a:fillRef>
            <a:effectRef idx="3">
              <a:scrgbClr r="0" g="0" b="0"/>
            </a:effectRef>
            <a:fontRef idx="minor">
              <a:schemeClr val="tx1"/>
            </a:fontRef>
          </p:style>
        </p:sp>
        <p:sp>
          <p:nvSpPr>
            <p:cNvPr id="23" name="Oval 8"/>
            <p:cNvSpPr/>
            <p:nvPr/>
          </p:nvSpPr>
          <p:spPr>
            <a:xfrm>
              <a:off x="3131530" y="2228942"/>
              <a:ext cx="1267459" cy="1374763"/>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98645" tIns="19050" rIns="98645" bIns="19050" numCol="1" spcCol="1270" anchor="ctr" anchorCtr="0">
              <a:noAutofit/>
            </a:bodyPr>
            <a:lstStyle/>
            <a:p>
              <a:pPr lvl="0" algn="ctr" defTabSz="666750" rtl="1">
                <a:lnSpc>
                  <a:spcPct val="90000"/>
                </a:lnSpc>
                <a:spcBef>
                  <a:spcPct val="0"/>
                </a:spcBef>
                <a:spcAft>
                  <a:spcPct val="35000"/>
                </a:spcAft>
              </a:pPr>
              <a:r>
                <a:rPr lang="ar-SA" sz="1500" b="1" kern="1200" dirty="0" smtClean="0"/>
                <a:t>الخطوة الثالثة:</a:t>
              </a:r>
            </a:p>
            <a:p>
              <a:pPr lvl="0" algn="ctr" defTabSz="666750" rtl="1">
                <a:lnSpc>
                  <a:spcPct val="90000"/>
                </a:lnSpc>
                <a:spcBef>
                  <a:spcPct val="0"/>
                </a:spcBef>
                <a:spcAft>
                  <a:spcPct val="35000"/>
                </a:spcAft>
              </a:pPr>
              <a:r>
                <a:rPr lang="ar-SA" sz="1500" b="1" kern="1200" dirty="0" smtClean="0"/>
                <a:t> اختيار خبرات التعلم في ضوء الأهداف العامة المنقحة والمصفاة.</a:t>
              </a:r>
              <a:endParaRPr lang="en-US" sz="1500" kern="1200" dirty="0"/>
            </a:p>
          </p:txBody>
        </p:sp>
      </p:grpSp>
      <p:grpSp>
        <p:nvGrpSpPr>
          <p:cNvPr id="13" name="Group 12"/>
          <p:cNvGrpSpPr/>
          <p:nvPr/>
        </p:nvGrpSpPr>
        <p:grpSpPr>
          <a:xfrm>
            <a:off x="4401695" y="1441204"/>
            <a:ext cx="1719937" cy="1527272"/>
            <a:chOff x="4302998" y="1872207"/>
            <a:chExt cx="1792459" cy="2088233"/>
          </a:xfrm>
        </p:grpSpPr>
        <p:sp>
          <p:nvSpPr>
            <p:cNvPr id="20" name="Oval 19"/>
            <p:cNvSpPr/>
            <p:nvPr/>
          </p:nvSpPr>
          <p:spPr>
            <a:xfrm>
              <a:off x="4302998" y="1872207"/>
              <a:ext cx="1792459" cy="2088233"/>
            </a:xfrm>
            <a:prstGeom prst="ellipse">
              <a:avLst/>
            </a:prstGeom>
            <a:effectLst>
              <a:glow rad="228600">
                <a:schemeClr val="accent6">
                  <a:satMod val="175000"/>
                  <a:alpha val="40000"/>
                </a:schemeClr>
              </a:glow>
            </a:effectLst>
          </p:spPr>
          <p:style>
            <a:lnRef idx="0">
              <a:schemeClr val="lt1">
                <a:hueOff val="0"/>
                <a:satOff val="0"/>
                <a:lumOff val="0"/>
                <a:alphaOff val="0"/>
              </a:schemeClr>
            </a:lnRef>
            <a:fillRef idx="3">
              <a:schemeClr val="accent5">
                <a:alpha val="50000"/>
                <a:hueOff val="0"/>
                <a:satOff val="0"/>
                <a:lumOff val="0"/>
                <a:alphaOff val="0"/>
              </a:schemeClr>
            </a:fillRef>
            <a:effectRef idx="3">
              <a:scrgbClr r="0" g="0" b="0"/>
            </a:effectRef>
            <a:fontRef idx="minor">
              <a:schemeClr val="tx1"/>
            </a:fontRef>
          </p:style>
        </p:sp>
        <p:sp>
          <p:nvSpPr>
            <p:cNvPr id="21" name="Oval 10"/>
            <p:cNvSpPr/>
            <p:nvPr/>
          </p:nvSpPr>
          <p:spPr>
            <a:xfrm>
              <a:off x="4565498" y="2178022"/>
              <a:ext cx="1267459" cy="1476603"/>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98645" tIns="19050" rIns="98645" bIns="19050" numCol="1" spcCol="1270" anchor="ctr" anchorCtr="0">
              <a:noAutofit/>
            </a:bodyPr>
            <a:lstStyle/>
            <a:p>
              <a:pPr lvl="0" algn="ctr" defTabSz="666750" rtl="1">
                <a:lnSpc>
                  <a:spcPct val="90000"/>
                </a:lnSpc>
                <a:spcBef>
                  <a:spcPct val="0"/>
                </a:spcBef>
                <a:spcAft>
                  <a:spcPct val="35000"/>
                </a:spcAft>
              </a:pPr>
              <a:r>
                <a:rPr lang="ar-SA" sz="1500" b="1" kern="1200" dirty="0" smtClean="0"/>
                <a:t>الخطوة الرابعة:</a:t>
              </a:r>
            </a:p>
            <a:p>
              <a:pPr lvl="0" algn="ctr" defTabSz="666750" rtl="1">
                <a:lnSpc>
                  <a:spcPct val="90000"/>
                </a:lnSpc>
                <a:spcBef>
                  <a:spcPct val="0"/>
                </a:spcBef>
                <a:spcAft>
                  <a:spcPct val="35000"/>
                </a:spcAft>
              </a:pPr>
              <a:r>
                <a:rPr lang="ar-SA" sz="1500" b="1" kern="1200" dirty="0" smtClean="0"/>
                <a:t> تنظيم هذه الخبرات.</a:t>
              </a:r>
              <a:endParaRPr lang="en-US" sz="1500" kern="1200" dirty="0"/>
            </a:p>
          </p:txBody>
        </p:sp>
      </p:grpSp>
      <p:grpSp>
        <p:nvGrpSpPr>
          <p:cNvPr id="14" name="Group 13"/>
          <p:cNvGrpSpPr/>
          <p:nvPr/>
        </p:nvGrpSpPr>
        <p:grpSpPr>
          <a:xfrm>
            <a:off x="5835662" y="1441204"/>
            <a:ext cx="1719937" cy="1527272"/>
            <a:chOff x="5736965" y="1872207"/>
            <a:chExt cx="1792459" cy="2088233"/>
          </a:xfrm>
        </p:grpSpPr>
        <p:sp>
          <p:nvSpPr>
            <p:cNvPr id="18" name="Oval 17"/>
            <p:cNvSpPr/>
            <p:nvPr/>
          </p:nvSpPr>
          <p:spPr>
            <a:xfrm>
              <a:off x="5736965" y="1872207"/>
              <a:ext cx="1792459" cy="2088233"/>
            </a:xfrm>
            <a:prstGeom prst="ellipse">
              <a:avLst/>
            </a:prstGeom>
            <a:effectLst>
              <a:glow rad="228600">
                <a:schemeClr val="accent6">
                  <a:satMod val="175000"/>
                  <a:alpha val="40000"/>
                </a:schemeClr>
              </a:glow>
            </a:effectLst>
          </p:spPr>
          <p:style>
            <a:lnRef idx="0">
              <a:schemeClr val="lt1">
                <a:hueOff val="0"/>
                <a:satOff val="0"/>
                <a:lumOff val="0"/>
                <a:alphaOff val="0"/>
              </a:schemeClr>
            </a:lnRef>
            <a:fillRef idx="3">
              <a:schemeClr val="accent6">
                <a:alpha val="50000"/>
                <a:hueOff val="0"/>
                <a:satOff val="0"/>
                <a:lumOff val="0"/>
                <a:alphaOff val="0"/>
              </a:schemeClr>
            </a:fillRef>
            <a:effectRef idx="3">
              <a:scrgbClr r="0" g="0" b="0"/>
            </a:effectRef>
            <a:fontRef idx="minor">
              <a:schemeClr val="tx1"/>
            </a:fontRef>
          </p:style>
        </p:sp>
        <p:sp>
          <p:nvSpPr>
            <p:cNvPr id="19" name="Oval 12"/>
            <p:cNvSpPr/>
            <p:nvPr/>
          </p:nvSpPr>
          <p:spPr>
            <a:xfrm>
              <a:off x="5999465" y="2178022"/>
              <a:ext cx="1267459" cy="1476603"/>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98645" tIns="19050" rIns="98645" bIns="19050" numCol="1" spcCol="1270" anchor="ctr" anchorCtr="0">
              <a:noAutofit/>
            </a:bodyPr>
            <a:lstStyle/>
            <a:p>
              <a:pPr lvl="0" algn="ctr" defTabSz="666750" rtl="1">
                <a:lnSpc>
                  <a:spcPct val="90000"/>
                </a:lnSpc>
                <a:spcBef>
                  <a:spcPct val="0"/>
                </a:spcBef>
                <a:spcAft>
                  <a:spcPct val="35000"/>
                </a:spcAft>
              </a:pPr>
              <a:r>
                <a:rPr lang="ar-SA" sz="1500" b="1" kern="1200" dirty="0" smtClean="0"/>
                <a:t>الخطوة الخامسة: </a:t>
              </a:r>
            </a:p>
            <a:p>
              <a:pPr lvl="0" algn="ctr" defTabSz="666750" rtl="1">
                <a:lnSpc>
                  <a:spcPct val="90000"/>
                </a:lnSpc>
                <a:spcBef>
                  <a:spcPct val="0"/>
                </a:spcBef>
                <a:spcAft>
                  <a:spcPct val="35000"/>
                </a:spcAft>
              </a:pPr>
              <a:r>
                <a:rPr lang="ar-SA" sz="1500" b="1" kern="1200" dirty="0" smtClean="0"/>
                <a:t>توجيه هذه الخبرات.</a:t>
              </a:r>
              <a:endParaRPr lang="en-US" sz="1500" kern="1200" dirty="0"/>
            </a:p>
          </p:txBody>
        </p:sp>
      </p:grpSp>
      <p:grpSp>
        <p:nvGrpSpPr>
          <p:cNvPr id="15" name="Group 14"/>
          <p:cNvGrpSpPr/>
          <p:nvPr/>
        </p:nvGrpSpPr>
        <p:grpSpPr>
          <a:xfrm>
            <a:off x="7269630" y="1474526"/>
            <a:ext cx="1719937" cy="1421937"/>
            <a:chOff x="7170933" y="1944219"/>
            <a:chExt cx="1792459" cy="1944209"/>
          </a:xfrm>
        </p:grpSpPr>
        <p:sp>
          <p:nvSpPr>
            <p:cNvPr id="16" name="Oval 15"/>
            <p:cNvSpPr/>
            <p:nvPr/>
          </p:nvSpPr>
          <p:spPr>
            <a:xfrm>
              <a:off x="7170933" y="1944219"/>
              <a:ext cx="1792459" cy="1944209"/>
            </a:xfrm>
            <a:prstGeom prst="ellipse">
              <a:avLst/>
            </a:prstGeom>
            <a:solidFill>
              <a:schemeClr val="bg2">
                <a:lumMod val="50000"/>
              </a:schemeClr>
            </a:solidFill>
            <a:effectLst>
              <a:glow rad="228600">
                <a:schemeClr val="accent6">
                  <a:satMod val="175000"/>
                  <a:alpha val="40000"/>
                </a:schemeClr>
              </a:glow>
            </a:effectLst>
          </p:spPr>
          <p:style>
            <a:lnRef idx="0">
              <a:schemeClr val="lt1">
                <a:hueOff val="0"/>
                <a:satOff val="0"/>
                <a:lumOff val="0"/>
                <a:alphaOff val="0"/>
              </a:schemeClr>
            </a:lnRef>
            <a:fillRef idx="3">
              <a:scrgbClr r="0" g="0" b="0"/>
            </a:fillRef>
            <a:effectRef idx="3">
              <a:scrgbClr r="0" g="0" b="0"/>
            </a:effectRef>
            <a:fontRef idx="minor">
              <a:schemeClr val="tx1"/>
            </a:fontRef>
          </p:style>
        </p:sp>
        <p:sp>
          <p:nvSpPr>
            <p:cNvPr id="17" name="Oval 14"/>
            <p:cNvSpPr/>
            <p:nvPr/>
          </p:nvSpPr>
          <p:spPr>
            <a:xfrm>
              <a:off x="7433433" y="2228942"/>
              <a:ext cx="1267459" cy="1374763"/>
            </a:xfrm>
            <a:prstGeom prst="rect">
              <a:avLst/>
            </a:prstGeom>
          </p:spPr>
          <p:style>
            <a:lnRef idx="0">
              <a:scrgbClr r="0" g="0" b="0"/>
            </a:lnRef>
            <a:fillRef idx="0">
              <a:scrgbClr r="0" g="0" b="0"/>
            </a:fillRef>
            <a:effectRef idx="0">
              <a:scrgbClr r="0" g="0" b="0"/>
            </a:effectRef>
            <a:fontRef idx="minor">
              <a:schemeClr val="tx1"/>
            </a:fontRef>
          </p:style>
          <p:txBody>
            <a:bodyPr spcFirstLastPara="0" vert="horz" wrap="square" lIns="98645" tIns="20320" rIns="98645" bIns="20320" numCol="1" spcCol="1270" anchor="ctr" anchorCtr="0">
              <a:noAutofit/>
            </a:bodyPr>
            <a:lstStyle/>
            <a:p>
              <a:pPr lvl="0" algn="ctr" defTabSz="711200" rtl="1">
                <a:lnSpc>
                  <a:spcPct val="90000"/>
                </a:lnSpc>
                <a:spcBef>
                  <a:spcPct val="0"/>
                </a:spcBef>
                <a:spcAft>
                  <a:spcPct val="35000"/>
                </a:spcAft>
              </a:pPr>
              <a:r>
                <a:rPr lang="ar-SA" sz="1600" b="1" kern="1200" dirty="0" smtClean="0"/>
                <a:t>الخطوة السادسة: </a:t>
              </a:r>
            </a:p>
            <a:p>
              <a:pPr lvl="0" algn="ctr" defTabSz="711200" rtl="1">
                <a:lnSpc>
                  <a:spcPct val="90000"/>
                </a:lnSpc>
                <a:spcBef>
                  <a:spcPct val="0"/>
                </a:spcBef>
                <a:spcAft>
                  <a:spcPct val="35000"/>
                </a:spcAft>
              </a:pPr>
              <a:r>
                <a:rPr lang="ar-SA" sz="1600" b="1" kern="1200" dirty="0" smtClean="0"/>
                <a:t>تقويم خبرات </a:t>
              </a:r>
              <a:r>
                <a:rPr lang="ar-SA" sz="1800" b="1" kern="1200" dirty="0" smtClean="0"/>
                <a:t>العمل</a:t>
              </a:r>
              <a:r>
                <a:rPr lang="ar-SA" sz="1600" b="1" kern="1200" dirty="0" smtClean="0"/>
                <a:t>.</a:t>
              </a:r>
              <a:endParaRPr lang="en-US" sz="1600" kern="1200" dirty="0"/>
            </a:p>
          </p:txBody>
        </p:sp>
      </p:grpSp>
      <p:sp>
        <p:nvSpPr>
          <p:cNvPr id="28" name="عنوان 1"/>
          <p:cNvSpPr txBox="1">
            <a:spLocks/>
          </p:cNvSpPr>
          <p:nvPr/>
        </p:nvSpPr>
        <p:spPr>
          <a:xfrm>
            <a:off x="2279602" y="433673"/>
            <a:ext cx="4747943" cy="490066"/>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SA" sz="4000" b="1" dirty="0" smtClean="0"/>
              <a:t/>
            </a:r>
            <a:br>
              <a:rPr lang="ar-SA" sz="4000" b="1" dirty="0" smtClean="0"/>
            </a:br>
            <a:r>
              <a:rPr lang="ar-SA"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خطوات بناء المنهج عند تايلور</a:t>
            </a:r>
            <a:r>
              <a:rPr lang="ar-SA" sz="3600" dirty="0" smtClean="0"/>
              <a:t/>
            </a:r>
            <a:br>
              <a:rPr lang="ar-SA" sz="3600" dirty="0" smtClean="0"/>
            </a:br>
            <a:endParaRPr lang="ar-SA" sz="3600" dirty="0"/>
          </a:p>
        </p:txBody>
      </p:sp>
    </p:spTree>
    <p:extLst>
      <p:ext uri="{BB962C8B-B14F-4D97-AF65-F5344CB8AC3E}">
        <p14:creationId xmlns:p14="http://schemas.microsoft.com/office/powerpoint/2010/main" val="197376022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right)">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رابط مستقيم 5"/>
          <p:cNvCxnSpPr/>
          <p:nvPr/>
        </p:nvCxnSpPr>
        <p:spPr>
          <a:xfrm flipH="1">
            <a:off x="1547664" y="1124744"/>
            <a:ext cx="5904656" cy="0"/>
          </a:xfrm>
          <a:prstGeom prst="line">
            <a:avLst/>
          </a:prstGeom>
          <a:ln w="57150">
            <a:solidFill>
              <a:srgbClr val="FF0000"/>
            </a:solidFill>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a:off x="7380312" y="1124744"/>
            <a:ext cx="0" cy="57606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a:off x="4499992" y="1124744"/>
            <a:ext cx="0" cy="57606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a:off x="1619672" y="1124744"/>
            <a:ext cx="0" cy="57606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3" name="مستطيل 12"/>
          <p:cNvSpPr/>
          <p:nvPr/>
        </p:nvSpPr>
        <p:spPr>
          <a:xfrm>
            <a:off x="6732240" y="1844824"/>
            <a:ext cx="1296144" cy="720080"/>
          </a:xfrm>
          <a:prstGeom prst="rect">
            <a:avLst/>
          </a:prstGeom>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المتعلم</a:t>
            </a:r>
            <a:endParaRPr lang="ar-SA" dirty="0"/>
          </a:p>
        </p:txBody>
      </p:sp>
      <p:sp>
        <p:nvSpPr>
          <p:cNvPr id="14" name="مستطيل 13"/>
          <p:cNvSpPr/>
          <p:nvPr/>
        </p:nvSpPr>
        <p:spPr>
          <a:xfrm>
            <a:off x="971600" y="1844824"/>
            <a:ext cx="1296144" cy="720080"/>
          </a:xfrm>
          <a:prstGeom prst="rect">
            <a:avLst/>
          </a:prstGeom>
          <a:solidFill>
            <a:schemeClr val="accent3">
              <a:lumMod val="75000"/>
            </a:schemeClr>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المادة الدراسية</a:t>
            </a:r>
            <a:endParaRPr lang="ar-SA" dirty="0"/>
          </a:p>
        </p:txBody>
      </p:sp>
      <p:sp>
        <p:nvSpPr>
          <p:cNvPr id="15" name="مستطيل 14"/>
          <p:cNvSpPr/>
          <p:nvPr/>
        </p:nvSpPr>
        <p:spPr>
          <a:xfrm>
            <a:off x="3851920" y="1844824"/>
            <a:ext cx="1296144" cy="720080"/>
          </a:xfrm>
          <a:prstGeom prst="rect">
            <a:avLst/>
          </a:prstGeom>
          <a:solidFill>
            <a:schemeClr val="accent6">
              <a:lumMod val="75000"/>
            </a:schemeClr>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المجتمع</a:t>
            </a:r>
            <a:endParaRPr lang="ar-SA" dirty="0"/>
          </a:p>
        </p:txBody>
      </p:sp>
      <p:sp>
        <p:nvSpPr>
          <p:cNvPr id="17" name="عنوان 16"/>
          <p:cNvSpPr>
            <a:spLocks noGrp="1"/>
          </p:cNvSpPr>
          <p:nvPr>
            <p:ph type="title"/>
          </p:nvPr>
        </p:nvSpPr>
        <p:spPr>
          <a:xfrm>
            <a:off x="457200" y="274638"/>
            <a:ext cx="8229600" cy="634082"/>
          </a:xfrm>
          <a:solidFill>
            <a:schemeClr val="accent3">
              <a:lumMod val="60000"/>
              <a:lumOff val="40000"/>
            </a:schemeClr>
          </a:solidFill>
          <a:effectLst>
            <a:glow rad="228600">
              <a:schemeClr val="accent2">
                <a:satMod val="175000"/>
                <a:alpha val="40000"/>
              </a:schemeClr>
            </a:glow>
          </a:effectLst>
        </p:spPr>
        <p:txBody>
          <a:bodyPr>
            <a:normAutofit fontScale="90000"/>
          </a:bodyPr>
          <a:lstStyle/>
          <a:p>
            <a:r>
              <a:rPr lang="ar-SA" b="1" dirty="0"/>
              <a:t>مصادر تحديد الأهداف عند تايلور</a:t>
            </a:r>
            <a:endParaRPr lang="ar-SA" dirty="0"/>
          </a:p>
        </p:txBody>
      </p:sp>
      <p:cxnSp>
        <p:nvCxnSpPr>
          <p:cNvPr id="19" name="رابط كسهم مستقيم 18"/>
          <p:cNvCxnSpPr>
            <a:stCxn id="13" idx="2"/>
          </p:cNvCxnSpPr>
          <p:nvPr/>
        </p:nvCxnSpPr>
        <p:spPr>
          <a:xfrm>
            <a:off x="7380312" y="2564904"/>
            <a:ext cx="0" cy="43204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20" name="مستطيل 19"/>
          <p:cNvSpPr/>
          <p:nvPr/>
        </p:nvSpPr>
        <p:spPr>
          <a:xfrm>
            <a:off x="6156176" y="2996952"/>
            <a:ext cx="2880320" cy="3744416"/>
          </a:xfrm>
          <a:prstGeom prst="rect">
            <a:avLst/>
          </a:prstGeom>
          <a:solidFill>
            <a:schemeClr val="bg1"/>
          </a:solidFill>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b="1" dirty="0">
                <a:solidFill>
                  <a:schemeClr val="tx1"/>
                </a:solidFill>
              </a:rPr>
              <a:t>ي</a:t>
            </a:r>
            <a:r>
              <a:rPr lang="ar-SA" b="1" dirty="0" smtClean="0">
                <a:solidFill>
                  <a:schemeClr val="tx1"/>
                </a:solidFill>
              </a:rPr>
              <a:t>عد </a:t>
            </a:r>
            <a:r>
              <a:rPr lang="ar-SA" b="1" dirty="0">
                <a:solidFill>
                  <a:schemeClr val="tx1"/>
                </a:solidFill>
              </a:rPr>
              <a:t>المتعلم المصدر الأول في صياغة الأهداف عند تخطيط المنهج، </a:t>
            </a:r>
            <a:endParaRPr lang="ar-SA" b="1" dirty="0" smtClean="0">
              <a:solidFill>
                <a:schemeClr val="tx1"/>
              </a:solidFill>
            </a:endParaRPr>
          </a:p>
          <a:p>
            <a:r>
              <a:rPr lang="ar-SA" b="1" dirty="0" smtClean="0">
                <a:solidFill>
                  <a:schemeClr val="tx1"/>
                </a:solidFill>
              </a:rPr>
              <a:t>ولذلك </a:t>
            </a:r>
            <a:r>
              <a:rPr lang="ar-SA" b="1" dirty="0">
                <a:solidFill>
                  <a:schemeClr val="tx1"/>
                </a:solidFill>
              </a:rPr>
              <a:t>يقترح تايلور </a:t>
            </a:r>
            <a:endParaRPr lang="ar-SA" b="1" dirty="0" smtClean="0">
              <a:solidFill>
                <a:schemeClr val="tx1"/>
              </a:solidFill>
            </a:endParaRPr>
          </a:p>
          <a:p>
            <a:r>
              <a:rPr lang="ar-SA" b="1" dirty="0" smtClean="0">
                <a:solidFill>
                  <a:schemeClr val="tx1"/>
                </a:solidFill>
              </a:rPr>
              <a:t>أن </a:t>
            </a:r>
            <a:r>
              <a:rPr lang="ar-SA" b="1" dirty="0">
                <a:solidFill>
                  <a:schemeClr val="tx1"/>
                </a:solidFill>
              </a:rPr>
              <a:t>حاجات واهتمامات المتعلم ينبغي أن تحدد بداية من خلال المقابلات الشخصية </a:t>
            </a:r>
            <a:r>
              <a:rPr lang="ar-SA" b="1" dirty="0" smtClean="0">
                <a:solidFill>
                  <a:schemeClr val="tx1"/>
                </a:solidFill>
              </a:rPr>
              <a:t>-والملاحظة -والامتحانات </a:t>
            </a:r>
            <a:r>
              <a:rPr lang="ar-SA" b="1" dirty="0">
                <a:solidFill>
                  <a:schemeClr val="tx1"/>
                </a:solidFill>
              </a:rPr>
              <a:t>والاستبانات. </a:t>
            </a:r>
            <a:endParaRPr lang="ar-SA" b="1" dirty="0" smtClean="0">
              <a:solidFill>
                <a:schemeClr val="tx1"/>
              </a:solidFill>
            </a:endParaRPr>
          </a:p>
          <a:p>
            <a:r>
              <a:rPr lang="ar-SA" b="1" dirty="0" smtClean="0">
                <a:solidFill>
                  <a:schemeClr val="tx1"/>
                </a:solidFill>
              </a:rPr>
              <a:t>وباختيار </a:t>
            </a:r>
            <a:r>
              <a:rPr lang="ar-SA" b="1" dirty="0">
                <a:solidFill>
                  <a:schemeClr val="tx1"/>
                </a:solidFill>
              </a:rPr>
              <a:t>حاجات التلاميذ ورغباتهم يستطيع مطور المنهج أن يشتق مجموعة مهمة من الأهداف التعليمية الخاصة بالمتعلم.</a:t>
            </a:r>
            <a:endParaRPr lang="en-US" dirty="0">
              <a:solidFill>
                <a:schemeClr val="tx1"/>
              </a:solidFill>
            </a:endParaRPr>
          </a:p>
        </p:txBody>
      </p:sp>
      <p:sp>
        <p:nvSpPr>
          <p:cNvPr id="21" name="مستطيل 20"/>
          <p:cNvSpPr/>
          <p:nvPr/>
        </p:nvSpPr>
        <p:spPr>
          <a:xfrm>
            <a:off x="107504" y="2996952"/>
            <a:ext cx="2880320" cy="3744416"/>
          </a:xfrm>
          <a:prstGeom prst="rect">
            <a:avLst/>
          </a:prstGeom>
          <a:solidFill>
            <a:schemeClr val="bg1"/>
          </a:solidFill>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b="1" dirty="0">
                <a:solidFill>
                  <a:schemeClr val="tx1"/>
                </a:solidFill>
              </a:rPr>
              <a:t>تقديم قائمة بالأهداف التي يقترحها العاملون في حقل المناهج ثم مقارنة هذه القائمة من الأهداف بمحتويات المواد الدراسية التي ينبغي تعلمها، ومن ثم استخراج قائمة من الأهداف المستمدة من المحتوى والمهارات المرتبطة بالمواد الدراسية</a:t>
            </a:r>
            <a:r>
              <a:rPr lang="ar-SA" b="1" dirty="0" smtClean="0">
                <a:solidFill>
                  <a:schemeClr val="tx1"/>
                </a:solidFill>
              </a:rPr>
              <a:t>.</a:t>
            </a:r>
          </a:p>
        </p:txBody>
      </p:sp>
      <p:sp>
        <p:nvSpPr>
          <p:cNvPr id="22" name="مستطيل 21"/>
          <p:cNvSpPr/>
          <p:nvPr/>
        </p:nvSpPr>
        <p:spPr>
          <a:xfrm>
            <a:off x="3131840" y="2996952"/>
            <a:ext cx="2880320" cy="3744416"/>
          </a:xfrm>
          <a:prstGeom prst="rect">
            <a:avLst/>
          </a:prstGeom>
          <a:solidFill>
            <a:schemeClr val="bg2"/>
          </a:solidFill>
          <a:effectLst>
            <a:glow rad="2286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b="1" dirty="0">
                <a:solidFill>
                  <a:schemeClr val="tx1"/>
                </a:solidFill>
              </a:rPr>
              <a:t>يجب على واضع أو مطور المنهج أن يقوم بدراسة الحياة المعاصرة خارج المدرسة في المجتمع المحلي أو المجتمع الكلي، </a:t>
            </a:r>
            <a:endParaRPr lang="ar-SA" b="1" dirty="0" smtClean="0">
              <a:solidFill>
                <a:schemeClr val="tx1"/>
              </a:solidFill>
            </a:endParaRPr>
          </a:p>
          <a:p>
            <a:r>
              <a:rPr lang="ar-SA" b="1" dirty="0" smtClean="0">
                <a:solidFill>
                  <a:schemeClr val="tx1"/>
                </a:solidFill>
              </a:rPr>
              <a:t>وذلك </a:t>
            </a:r>
            <a:r>
              <a:rPr lang="ar-SA" b="1" dirty="0">
                <a:solidFill>
                  <a:schemeClr val="tx1"/>
                </a:solidFill>
              </a:rPr>
              <a:t>من خلال تصنيف مظاهر الحياة وتقسيمها إلى مجالات متعددة مثل الصحة والأسرة، والمهن، الاستهلاك، القوانين المدنية، والترفيه، </a:t>
            </a:r>
            <a:endParaRPr lang="ar-SA" b="1" dirty="0" smtClean="0">
              <a:solidFill>
                <a:schemeClr val="tx1"/>
              </a:solidFill>
            </a:endParaRPr>
          </a:p>
          <a:p>
            <a:r>
              <a:rPr lang="ar-SA" b="1" dirty="0" smtClean="0">
                <a:solidFill>
                  <a:schemeClr val="tx1"/>
                </a:solidFill>
              </a:rPr>
              <a:t>وبتحليل </a:t>
            </a:r>
            <a:r>
              <a:rPr lang="ar-SA" b="1" dirty="0">
                <a:solidFill>
                  <a:schemeClr val="tx1"/>
                </a:solidFill>
              </a:rPr>
              <a:t>كل مظهر من هذه المظاهر يستطيع مطور المنهج أن يشتق مجموعة مهمة من الأهداف التعليمية الخاصة بالحياة المعاصرة خارج المدرسة.</a:t>
            </a:r>
            <a:endParaRPr lang="en-US" dirty="0">
              <a:solidFill>
                <a:schemeClr val="tx1"/>
              </a:solidFill>
            </a:endParaRPr>
          </a:p>
        </p:txBody>
      </p:sp>
      <p:cxnSp>
        <p:nvCxnSpPr>
          <p:cNvPr id="23" name="رابط كسهم مستقيم 22"/>
          <p:cNvCxnSpPr/>
          <p:nvPr/>
        </p:nvCxnSpPr>
        <p:spPr>
          <a:xfrm>
            <a:off x="1619672" y="2564904"/>
            <a:ext cx="0" cy="43204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4" name="رابط كسهم مستقيم 23"/>
          <p:cNvCxnSpPr/>
          <p:nvPr/>
        </p:nvCxnSpPr>
        <p:spPr>
          <a:xfrm>
            <a:off x="4499992" y="2564904"/>
            <a:ext cx="0" cy="43204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62022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down)">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down)">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down)">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down)">
                                      <p:cBhvr>
                                        <p:cTn id="52" dur="5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wipe(down)">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wipe(down)">
                                      <p:cBhvr>
                                        <p:cTn id="62" dur="500"/>
                                        <p:tgtEl>
                                          <p:spTgt spid="2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wipe(down)">
                                      <p:cBhvr>
                                        <p:cTn id="6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20" grpId="0" animBg="1"/>
      <p:bldP spid="21" grpId="0" animBg="1"/>
      <p:bldP spid="2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24744"/>
            <a:ext cx="8229600" cy="792088"/>
          </a:xfrm>
        </p:spPr>
        <p:txBody>
          <a:bodyPr>
            <a:normAutofit fontScale="90000"/>
          </a:bodyPr>
          <a:lstStyle/>
          <a:p>
            <a:r>
              <a:rPr lang="ar-SA"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r>
            <a:br>
              <a:rPr lang="ar-SA"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br>
            <a:r>
              <a:rPr lang="ar-SA"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الخطوة الأولى: الأهداف أو الأغراض التربوية</a:t>
            </a:r>
            <a:r>
              <a:rPr lang="en-US"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
            </a:r>
            <a:br>
              <a:rPr lang="en-US"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br>
            <a:endParaRPr lang="ar-SA" dirty="0">
              <a:solidFill>
                <a:srgbClr val="FF0000"/>
              </a:solidFill>
            </a:endParaRPr>
          </a:p>
        </p:txBody>
      </p:sp>
      <p:sp>
        <p:nvSpPr>
          <p:cNvPr id="3" name="عنصر نائب للمحتوى 2"/>
          <p:cNvSpPr>
            <a:spLocks noGrp="1"/>
          </p:cNvSpPr>
          <p:nvPr>
            <p:ph idx="1"/>
          </p:nvPr>
        </p:nvSpPr>
        <p:spPr>
          <a:xfrm>
            <a:off x="457200" y="1268760"/>
            <a:ext cx="8229600" cy="4857403"/>
          </a:xfrm>
        </p:spPr>
        <p:txBody>
          <a:bodyPr/>
          <a:lstStyle/>
          <a:p>
            <a:pPr algn="ctr">
              <a:buNone/>
            </a:pPr>
            <a:endParaRPr lang="ar-SA" b="1" dirty="0" smtClean="0">
              <a:solidFill>
                <a:srgbClr val="0070C0"/>
              </a:solidFill>
            </a:endParaRPr>
          </a:p>
          <a:p>
            <a:pPr algn="ctr">
              <a:buNone/>
            </a:pPr>
            <a:endParaRPr lang="ar-SA" b="1" dirty="0" smtClean="0">
              <a:solidFill>
                <a:srgbClr val="0070C0"/>
              </a:solidFill>
            </a:endParaRPr>
          </a:p>
          <a:p>
            <a:pPr algn="ctr">
              <a:buNone/>
            </a:pPr>
            <a:r>
              <a:rPr lang="ar-SA" b="1" dirty="0" smtClean="0">
                <a:solidFill>
                  <a:srgbClr val="0070C0"/>
                </a:solidFill>
              </a:rPr>
              <a:t>أن تعرف الطالبة أهمية دور الأمومة في تربية الأطفال.</a:t>
            </a:r>
            <a:endParaRPr lang="en-US" b="1" dirty="0" smtClean="0">
              <a:solidFill>
                <a:srgbClr val="0070C0"/>
              </a:solidFill>
            </a:endParaRPr>
          </a:p>
          <a:p>
            <a:pPr>
              <a:buNone/>
            </a:pPr>
            <a:r>
              <a:rPr lang="ar-SA" b="1" dirty="0" smtClean="0">
                <a:solidFill>
                  <a:srgbClr val="0070C0"/>
                </a:solidFill>
              </a:rPr>
              <a:t>     </a:t>
            </a:r>
          </a:p>
          <a:p>
            <a:pPr>
              <a:buNone/>
            </a:pPr>
            <a:r>
              <a:rPr lang="ar-SA" b="1" dirty="0" smtClean="0">
                <a:solidFill>
                  <a:srgbClr val="0070C0"/>
                </a:solidFill>
              </a:rPr>
              <a:t>    حيث تتمكن الطالبة من معرفة دور الأم وتقارن بين دور الخادمة، ودور أفراد الأسرة في عملية التنشئة </a:t>
            </a:r>
            <a:r>
              <a:rPr lang="ar-SA" b="1" dirty="0" err="1" smtClean="0">
                <a:solidFill>
                  <a:srgbClr val="0070C0"/>
                </a:solidFill>
              </a:rPr>
              <a:t>الإجتماعية.</a:t>
            </a:r>
            <a:endParaRPr lang="en-US" b="1" dirty="0" smtClean="0">
              <a:solidFill>
                <a:srgbClr val="0070C0"/>
              </a:solidFill>
            </a:endParaRPr>
          </a:p>
          <a:p>
            <a:pPr>
              <a:buNone/>
            </a:pPr>
            <a:endParaRPr lang="ar-SA" dirty="0"/>
          </a:p>
        </p:txBody>
      </p:sp>
      <p:sp>
        <p:nvSpPr>
          <p:cNvPr id="5" name="شكل بيضاوي 4"/>
          <p:cNvSpPr/>
          <p:nvPr/>
        </p:nvSpPr>
        <p:spPr>
          <a:xfrm>
            <a:off x="6516216" y="0"/>
            <a:ext cx="1872208" cy="1008112"/>
          </a:xfrm>
          <a:prstGeom prst="ellipse">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SA" sz="3200" b="1" dirty="0" smtClean="0"/>
              <a:t>مثال</a:t>
            </a:r>
            <a:endParaRPr lang="ar-SA" sz="3200" b="1"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trips(down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ox(in)">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حابة 1"/>
          <p:cNvSpPr/>
          <p:nvPr/>
        </p:nvSpPr>
        <p:spPr>
          <a:xfrm>
            <a:off x="-972616" y="590288"/>
            <a:ext cx="10729192" cy="5358992"/>
          </a:xfrm>
          <a:prstGeom prst="cloud">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000" dirty="0">
              <a:solidFill>
                <a:schemeClr val="tx1"/>
              </a:solidFill>
              <a:cs typeface="DecoType Naskh Swashes" pitchFamily="2" charset="-78"/>
            </a:endParaRPr>
          </a:p>
        </p:txBody>
      </p:sp>
      <p:sp>
        <p:nvSpPr>
          <p:cNvPr id="3" name="عنوان 2"/>
          <p:cNvSpPr>
            <a:spLocks noGrp="1"/>
          </p:cNvSpPr>
          <p:nvPr>
            <p:ph type="title"/>
          </p:nvPr>
        </p:nvSpPr>
        <p:spPr>
          <a:xfrm>
            <a:off x="827584" y="590288"/>
            <a:ext cx="7427167" cy="778098"/>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ar-SA" sz="3600" b="1" dirty="0"/>
              <a:t>الخطوة الثانية: اختيار أكثر الأهداف أهمية وفاعلية</a:t>
            </a:r>
            <a:endParaRPr lang="ar-SA" sz="3600" dirty="0"/>
          </a:p>
        </p:txBody>
      </p:sp>
      <p:sp>
        <p:nvSpPr>
          <p:cNvPr id="4" name="Rectangle 3"/>
          <p:cNvSpPr/>
          <p:nvPr/>
        </p:nvSpPr>
        <p:spPr>
          <a:xfrm>
            <a:off x="6850360" y="1874728"/>
            <a:ext cx="2069976" cy="236988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lvl="0" algn="ctr"/>
            <a:r>
              <a:rPr lang="ar-SA" sz="2400" b="1" dirty="0">
                <a:effectLst>
                  <a:outerShdw blurRad="38100" dist="38100" dir="2700000" algn="tl">
                    <a:srgbClr val="000000">
                      <a:alpha val="43137"/>
                    </a:srgbClr>
                  </a:outerShdw>
                </a:effectLst>
              </a:rPr>
              <a:t>كما هو الحال في علم النفس ومبادئ التعلم التي يمكن أن </a:t>
            </a:r>
            <a:r>
              <a:rPr lang="ar-SA" sz="2000" b="1" dirty="0">
                <a:effectLst>
                  <a:outerShdw blurRad="38100" dist="38100" dir="2700000" algn="tl">
                    <a:srgbClr val="000000">
                      <a:alpha val="43137"/>
                    </a:srgbClr>
                  </a:outerShdw>
                </a:effectLst>
              </a:rPr>
              <a:t>تساعد </a:t>
            </a:r>
            <a:r>
              <a:rPr lang="ar-SA" sz="2400" b="1" dirty="0">
                <a:effectLst>
                  <a:outerShdw blurRad="38100" dist="38100" dir="2700000" algn="tl">
                    <a:srgbClr val="000000">
                      <a:alpha val="43137"/>
                    </a:srgbClr>
                  </a:outerShdw>
                </a:effectLst>
              </a:rPr>
              <a:t>على </a:t>
            </a:r>
            <a:r>
              <a:rPr lang="ar-SA" sz="2800" b="1" dirty="0">
                <a:effectLst>
                  <a:outerShdw blurRad="38100" dist="38100" dir="2700000" algn="tl">
                    <a:srgbClr val="000000">
                      <a:alpha val="43137"/>
                    </a:srgbClr>
                  </a:outerShdw>
                </a:effectLst>
              </a:rPr>
              <a:t>تخطيط</a:t>
            </a:r>
            <a:r>
              <a:rPr lang="ar-SA" sz="2400" b="1" dirty="0">
                <a:effectLst>
                  <a:outerShdw blurRad="38100" dist="38100" dir="2700000" algn="tl">
                    <a:srgbClr val="000000">
                      <a:alpha val="43137"/>
                    </a:srgbClr>
                  </a:outerShdw>
                </a:effectLst>
              </a:rPr>
              <a:t> طبيعة العملية التعليمية</a:t>
            </a:r>
            <a:r>
              <a:rPr lang="ar-SA" sz="1600" b="1" dirty="0"/>
              <a:t>.</a:t>
            </a:r>
            <a:endParaRPr lang="ar-SA" sz="1600" dirty="0"/>
          </a:p>
        </p:txBody>
      </p:sp>
      <p:sp>
        <p:nvSpPr>
          <p:cNvPr id="6" name="Rectangle 5"/>
          <p:cNvSpPr/>
          <p:nvPr/>
        </p:nvSpPr>
        <p:spPr>
          <a:xfrm>
            <a:off x="4422440" y="1874728"/>
            <a:ext cx="2143375" cy="181588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lvl="0" algn="ctr"/>
            <a:r>
              <a:rPr lang="ar-SA" sz="2800" b="1" dirty="0"/>
              <a:t>ذلك لأن الفلسفة التربوية عامل هام في انتقاء الأهداف، </a:t>
            </a:r>
            <a:endParaRPr lang="ar-SA" sz="2800" dirty="0"/>
          </a:p>
        </p:txBody>
      </p:sp>
      <p:sp>
        <p:nvSpPr>
          <p:cNvPr id="7" name="Rectangle 6"/>
          <p:cNvSpPr/>
          <p:nvPr/>
        </p:nvSpPr>
        <p:spPr>
          <a:xfrm>
            <a:off x="2064432" y="1874728"/>
            <a:ext cx="2075520" cy="267765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ctr"/>
            <a:r>
              <a:rPr lang="ar-SA" sz="2400" b="1" dirty="0"/>
              <a:t>أن تعرض هذه القائمة من الأهداف في ضوء الفلسفة وعلم النفس لاختيار أكثر الأهداف أهمية وفاعلية، </a:t>
            </a:r>
            <a:endParaRPr lang="ar-SA" sz="2400" dirty="0"/>
          </a:p>
        </p:txBody>
      </p:sp>
      <p:sp>
        <p:nvSpPr>
          <p:cNvPr id="8" name="Rectangle 7"/>
          <p:cNvSpPr/>
          <p:nvPr/>
        </p:nvSpPr>
        <p:spPr>
          <a:xfrm>
            <a:off x="323528" y="1874728"/>
            <a:ext cx="1421904" cy="3046988"/>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lvl="0" algn="ctr"/>
            <a:r>
              <a:rPr lang="ar-SA" sz="2400" b="1" dirty="0"/>
              <a:t>ويقترح تايلور بعد تقصي هذه المصادر الثلاثة السابقة في صياغة الأهداف، </a:t>
            </a:r>
            <a:endParaRPr lang="ar-SA" sz="2400" dirty="0"/>
          </a:p>
        </p:txBody>
      </p:sp>
    </p:spTree>
    <p:extLst>
      <p:ext uri="{BB962C8B-B14F-4D97-AF65-F5344CB8AC3E}">
        <p14:creationId xmlns:p14="http://schemas.microsoft.com/office/powerpoint/2010/main" val="28875388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83568" y="404664"/>
            <a:ext cx="7632848" cy="1584176"/>
          </a:xfrm>
          <a:prstGeom prst="rect">
            <a:avLst/>
          </a:prstGeom>
          <a:effectLst>
            <a:glow rad="101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1" anchor="ctr"/>
          <a:lstStyle/>
          <a:p>
            <a:pPr lvl="0" algn="ctr"/>
            <a:r>
              <a:rPr lang="ar-SA" b="1" dirty="0" smtClean="0"/>
              <a:t>عند صياغة الهدف ينبغي أن يضم بعدين، بعد سلوكي/ وبعد محتوى، فصياغة الأهداف في عبارات تشمل البعد السلوكي وبعد المحتوى.</a:t>
            </a:r>
          </a:p>
          <a:p>
            <a:pPr lvl="0" algn="ctr"/>
            <a:r>
              <a:rPr lang="ar-SA" b="1" dirty="0" smtClean="0"/>
              <a:t> نلاحظ أن كل هدف من الأهداف </a:t>
            </a:r>
            <a:r>
              <a:rPr lang="ar-SA" b="1" dirty="0" err="1" smtClean="0"/>
              <a:t>يشتمل</a:t>
            </a:r>
            <a:r>
              <a:rPr lang="ar-SA" b="1" dirty="0" smtClean="0"/>
              <a:t> على كل من السلوك أو بمعنى آخر كيف يمكن توظيف وتطبيق المحتوى ويكون جزءاً من سلوك الفرد المتعلم </a:t>
            </a:r>
            <a:r>
              <a:rPr lang="ar-SA" b="1" dirty="0" err="1" smtClean="0"/>
              <a:t>واتجاهاته.</a:t>
            </a:r>
            <a:r>
              <a:rPr lang="ar-SA" b="1" dirty="0" smtClean="0"/>
              <a:t> </a:t>
            </a:r>
            <a:endParaRPr lang="ar-SA" dirty="0" smtClean="0"/>
          </a:p>
          <a:p>
            <a:pPr algn="ctr"/>
            <a:endParaRPr lang="ar-SA" dirty="0"/>
          </a:p>
        </p:txBody>
      </p:sp>
      <p:sp>
        <p:nvSpPr>
          <p:cNvPr id="5" name="مستطيل 4"/>
          <p:cNvSpPr/>
          <p:nvPr/>
        </p:nvSpPr>
        <p:spPr>
          <a:xfrm>
            <a:off x="683568" y="2276872"/>
            <a:ext cx="7632848" cy="1152128"/>
          </a:xfrm>
          <a:prstGeom prst="rect">
            <a:avLst/>
          </a:prstGeom>
          <a:effectLst>
            <a:glow rad="101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1" anchor="ctr"/>
          <a:lstStyle/>
          <a:p>
            <a:pPr lvl="0" algn="ctr"/>
            <a:r>
              <a:rPr lang="ar-SA" b="1" dirty="0" smtClean="0"/>
              <a:t>ويشمل نواحي المحتوى الخاصة بهذا الهدف المعين، أي خبرات معرفية على شكل معلومات، مثل هذه المعلومات قد تقدم ضمن المقررات الدراسية في العلوم العامة، والعلوم الإنسانية.</a:t>
            </a:r>
            <a:endParaRPr lang="ar-SA" dirty="0" smtClean="0"/>
          </a:p>
          <a:p>
            <a:pPr algn="ctr"/>
            <a:endParaRPr lang="ar-SA" dirty="0"/>
          </a:p>
        </p:txBody>
      </p:sp>
      <p:sp>
        <p:nvSpPr>
          <p:cNvPr id="7" name="مستطيل 6"/>
          <p:cNvSpPr/>
          <p:nvPr/>
        </p:nvSpPr>
        <p:spPr>
          <a:xfrm>
            <a:off x="611560" y="3717032"/>
            <a:ext cx="7632848" cy="936104"/>
          </a:xfrm>
          <a:prstGeom prst="rect">
            <a:avLst/>
          </a:prstGeom>
          <a:effectLst>
            <a:glow rad="1016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lvl="0"/>
            <a:endParaRPr lang="ar-SA" b="1" dirty="0" smtClean="0"/>
          </a:p>
          <a:p>
            <a:pPr lvl="0"/>
            <a:r>
              <a:rPr lang="ar-SA" b="1" dirty="0" smtClean="0"/>
              <a:t>المحتوى</a:t>
            </a:r>
            <a:r>
              <a:rPr lang="en-US" b="1" dirty="0" smtClean="0"/>
              <a:t>=</a:t>
            </a:r>
            <a:r>
              <a:rPr lang="ar-SA" b="1" dirty="0" smtClean="0"/>
              <a:t> خبرة </a:t>
            </a:r>
            <a:r>
              <a:rPr lang="ar-SA" b="1" dirty="0" err="1" smtClean="0"/>
              <a:t>تعليمية </a:t>
            </a:r>
            <a:r>
              <a:rPr lang="ar-SA" b="1" dirty="0" smtClean="0"/>
              <a:t>(معلومة ـ معرفة)             سلوك </a:t>
            </a:r>
            <a:r>
              <a:rPr lang="ar-SA" b="1" dirty="0" err="1" smtClean="0"/>
              <a:t>تعليمي </a:t>
            </a:r>
            <a:r>
              <a:rPr lang="ar-SA" b="1" dirty="0" smtClean="0"/>
              <a:t>(ممارسة ـ تطبيق</a:t>
            </a:r>
            <a:r>
              <a:rPr lang="ar-SA" b="1" dirty="0" err="1" smtClean="0"/>
              <a:t>)</a:t>
            </a:r>
            <a:endParaRPr lang="ar-SA" dirty="0" smtClean="0"/>
          </a:p>
          <a:p>
            <a:pPr algn="ctr"/>
            <a:endParaRPr lang="ar-SA" dirty="0"/>
          </a:p>
        </p:txBody>
      </p:sp>
      <p:cxnSp>
        <p:nvCxnSpPr>
          <p:cNvPr id="9" name="رابط كسهم مستقيم 8"/>
          <p:cNvCxnSpPr/>
          <p:nvPr/>
        </p:nvCxnSpPr>
        <p:spPr>
          <a:xfrm flipH="1">
            <a:off x="4355976" y="4149080"/>
            <a:ext cx="576064"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مستطيل 9"/>
          <p:cNvSpPr/>
          <p:nvPr/>
        </p:nvSpPr>
        <p:spPr>
          <a:xfrm>
            <a:off x="683568" y="4941168"/>
            <a:ext cx="7560840" cy="1440160"/>
          </a:xfrm>
          <a:prstGeom prst="rect">
            <a:avLst/>
          </a:prstGeom>
        </p:spPr>
        <p:style>
          <a:lnRef idx="3">
            <a:schemeClr val="lt1"/>
          </a:lnRef>
          <a:fillRef idx="1">
            <a:schemeClr val="accent2"/>
          </a:fillRef>
          <a:effectRef idx="1">
            <a:schemeClr val="accent2"/>
          </a:effectRef>
          <a:fontRef idx="minor">
            <a:schemeClr val="lt1"/>
          </a:fontRef>
        </p:style>
        <p:txBody>
          <a:bodyPr rtlCol="1" anchor="ctr"/>
          <a:lstStyle/>
          <a:p>
            <a:pPr lvl="0"/>
            <a:r>
              <a:rPr lang="ar-SA" b="1" dirty="0" err="1" smtClean="0">
                <a:solidFill>
                  <a:schemeClr val="bg1"/>
                </a:solidFill>
              </a:rPr>
              <a:t>مثال:</a:t>
            </a:r>
            <a:endParaRPr lang="ar-SA" b="1" dirty="0" smtClean="0">
              <a:solidFill>
                <a:schemeClr val="bg1"/>
              </a:solidFill>
            </a:endParaRPr>
          </a:p>
          <a:p>
            <a:pPr lvl="0"/>
            <a:r>
              <a:rPr lang="ar-SA" b="1" dirty="0" smtClean="0">
                <a:solidFill>
                  <a:srgbClr val="00B050"/>
                </a:solidFill>
              </a:rPr>
              <a:t> </a:t>
            </a:r>
            <a:r>
              <a:rPr lang="ar-SA" b="1" dirty="0" smtClean="0"/>
              <a:t>فهدف فهم دور الأم في تربية الأطفال بيٌن نوع السلوك وهو معرفة دور الأم في التربية، وبيٌن أيضاً المحتوى أي تلك المصادر التي تتناول موضوعات دور الأم في التربية</a:t>
            </a:r>
            <a:r>
              <a:rPr lang="ar-SA" sz="1600" b="1" dirty="0" smtClean="0"/>
              <a:t>.</a:t>
            </a:r>
            <a:endParaRPr lang="ar-SA" sz="1600" dirty="0" smtClean="0"/>
          </a:p>
          <a:p>
            <a:pPr algn="ctr"/>
            <a:endParaRPr lang="ar-SA"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trips(down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trips(down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ox(in)">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a:xfrm>
            <a:off x="457200" y="1600200"/>
            <a:ext cx="8229600" cy="4997152"/>
          </a:xfrm>
        </p:spPr>
        <p:txBody>
          <a:bodyPr>
            <a:normAutofit fontScale="62500" lnSpcReduction="20000"/>
          </a:bodyPr>
          <a:lstStyle/>
          <a:p>
            <a:r>
              <a:rPr lang="ar-SA" b="1" dirty="0" smtClean="0"/>
              <a:t>بعد تحديد الأهداف واختيارها تنمى خبرات التلميذ التعليمية لتقليل هذه الأهداف.</a:t>
            </a:r>
          </a:p>
          <a:p>
            <a:endParaRPr lang="ar-SA" b="1" dirty="0" smtClean="0"/>
          </a:p>
          <a:p>
            <a:r>
              <a:rPr lang="ar-SA" b="1" dirty="0" smtClean="0">
                <a:solidFill>
                  <a:srgbClr val="7030A0"/>
                </a:solidFill>
              </a:rPr>
              <a:t>ولقد عرف تايلور الخبرة التعليمية </a:t>
            </a:r>
            <a:r>
              <a:rPr lang="ar-SA" b="1" dirty="0" err="1" smtClean="0">
                <a:solidFill>
                  <a:srgbClr val="7030A0"/>
                </a:solidFill>
              </a:rPr>
              <a:t>بأنها: </a:t>
            </a:r>
            <a:r>
              <a:rPr lang="ar-SA" b="1" dirty="0" smtClean="0">
                <a:solidFill>
                  <a:srgbClr val="7030A0"/>
                </a:solidFill>
              </a:rPr>
              <a:t>( عملية التفاعل الحادث بين المتعلم والظروف الخارجية للبيئة التي يستطيع المتعلم أن يستجيب إليها</a:t>
            </a:r>
            <a:r>
              <a:rPr lang="ar-SA" b="1" dirty="0" err="1" smtClean="0">
                <a:solidFill>
                  <a:srgbClr val="7030A0"/>
                </a:solidFill>
              </a:rPr>
              <a:t>).</a:t>
            </a:r>
            <a:endParaRPr lang="ar-SA" b="1" dirty="0" smtClean="0">
              <a:solidFill>
                <a:srgbClr val="7030A0"/>
              </a:solidFill>
            </a:endParaRPr>
          </a:p>
          <a:p>
            <a:endParaRPr lang="en-US" dirty="0" smtClean="0">
              <a:solidFill>
                <a:schemeClr val="tx2">
                  <a:lumMod val="75000"/>
                </a:schemeClr>
              </a:solidFill>
            </a:endParaRPr>
          </a:p>
          <a:p>
            <a:r>
              <a:rPr lang="ar-SA" b="1" dirty="0" smtClean="0">
                <a:solidFill>
                  <a:srgbClr val="FF0000"/>
                </a:solidFill>
              </a:rPr>
              <a:t>واقترح تايلور عدة معايير تستخدم في اختيار خبرات التعلم الملائمة ومن هذه المعايير</a:t>
            </a:r>
          </a:p>
          <a:p>
            <a:r>
              <a:rPr lang="ar-SA" b="1" dirty="0" smtClean="0">
                <a:solidFill>
                  <a:srgbClr val="FF0000"/>
                </a:solidFill>
              </a:rPr>
              <a:t> أنه لكي يتحقق هدف معين ينبغي أن تتوفر للمتعلم خبرات تتيح له الفرصة ليمارس نوع السلوك الذي يتضمنه الهدف.</a:t>
            </a:r>
          </a:p>
          <a:p>
            <a:endParaRPr lang="ar-SA" b="1" dirty="0" smtClean="0">
              <a:solidFill>
                <a:srgbClr val="FF0000"/>
              </a:solidFill>
            </a:endParaRPr>
          </a:p>
          <a:p>
            <a:r>
              <a:rPr lang="ar-SA" b="1" dirty="0" smtClean="0"/>
              <a:t> </a:t>
            </a:r>
            <a:r>
              <a:rPr lang="ar-SA" b="1" dirty="0" smtClean="0">
                <a:solidFill>
                  <a:schemeClr val="tx1">
                    <a:lumMod val="85000"/>
                    <a:lumOff val="15000"/>
                  </a:schemeClr>
                </a:solidFill>
              </a:rPr>
              <a:t>وينبغي أن تحقق خبرات التعلم إشباعاً للمتعلم حين يقوم بنوع السلوك الذي يتضمنه الهدف.</a:t>
            </a:r>
          </a:p>
          <a:p>
            <a:endParaRPr lang="ar-SA" b="1" dirty="0" smtClean="0">
              <a:solidFill>
                <a:schemeClr val="tx1">
                  <a:lumMod val="85000"/>
                  <a:lumOff val="15000"/>
                </a:schemeClr>
              </a:solidFill>
            </a:endParaRPr>
          </a:p>
          <a:p>
            <a:r>
              <a:rPr lang="ar-SA" b="1" dirty="0" smtClean="0">
                <a:solidFill>
                  <a:srgbClr val="002060"/>
                </a:solidFill>
              </a:rPr>
              <a:t>ولقد صاغ تايلور أربع قوائم للخبرة التعليمية المحتملة هي:</a:t>
            </a:r>
            <a:endParaRPr lang="en-US" dirty="0" smtClean="0">
              <a:solidFill>
                <a:srgbClr val="002060"/>
              </a:solidFill>
            </a:endParaRPr>
          </a:p>
          <a:p>
            <a:r>
              <a:rPr lang="ar-SA" b="1" dirty="0" err="1" smtClean="0">
                <a:solidFill>
                  <a:srgbClr val="00B050"/>
                </a:solidFill>
              </a:rPr>
              <a:t>1ـ</a:t>
            </a:r>
            <a:r>
              <a:rPr lang="ar-SA" b="1" dirty="0" smtClean="0">
                <a:solidFill>
                  <a:srgbClr val="00B050"/>
                </a:solidFill>
              </a:rPr>
              <a:t> اكتساب المعلومات.</a:t>
            </a:r>
            <a:endParaRPr lang="en-US" dirty="0" smtClean="0">
              <a:solidFill>
                <a:srgbClr val="00B050"/>
              </a:solidFill>
            </a:endParaRPr>
          </a:p>
          <a:p>
            <a:r>
              <a:rPr lang="ar-SA" b="1" dirty="0" err="1" smtClean="0">
                <a:solidFill>
                  <a:srgbClr val="00B050"/>
                </a:solidFill>
              </a:rPr>
              <a:t>2ـ</a:t>
            </a:r>
            <a:r>
              <a:rPr lang="ar-SA" b="1" dirty="0" smtClean="0">
                <a:solidFill>
                  <a:srgbClr val="00B050"/>
                </a:solidFill>
              </a:rPr>
              <a:t> تنمية مهارات التفكير.</a:t>
            </a:r>
            <a:endParaRPr lang="en-US" dirty="0" smtClean="0">
              <a:solidFill>
                <a:srgbClr val="00B050"/>
              </a:solidFill>
            </a:endParaRPr>
          </a:p>
          <a:p>
            <a:r>
              <a:rPr lang="ar-SA" b="1" dirty="0" err="1" smtClean="0">
                <a:solidFill>
                  <a:srgbClr val="00B050"/>
                </a:solidFill>
              </a:rPr>
              <a:t>3ـ</a:t>
            </a:r>
            <a:r>
              <a:rPr lang="ar-SA" b="1" dirty="0" smtClean="0">
                <a:solidFill>
                  <a:srgbClr val="00B050"/>
                </a:solidFill>
              </a:rPr>
              <a:t> تنمية الاتجاهات الاجتماعية.</a:t>
            </a:r>
            <a:endParaRPr lang="en-US" dirty="0" smtClean="0">
              <a:solidFill>
                <a:srgbClr val="00B050"/>
              </a:solidFill>
            </a:endParaRPr>
          </a:p>
          <a:p>
            <a:r>
              <a:rPr lang="ar-SA" b="1" dirty="0" err="1" smtClean="0">
                <a:solidFill>
                  <a:srgbClr val="00B050"/>
                </a:solidFill>
              </a:rPr>
              <a:t>4ـ</a:t>
            </a:r>
            <a:r>
              <a:rPr lang="ar-SA" b="1" dirty="0" smtClean="0">
                <a:solidFill>
                  <a:srgbClr val="00B050"/>
                </a:solidFill>
              </a:rPr>
              <a:t> تنمية وتطوير اتجاهات المتعلم.</a:t>
            </a:r>
          </a:p>
          <a:p>
            <a:pPr>
              <a:buNone/>
            </a:pPr>
            <a:endParaRPr lang="ar-SA" dirty="0"/>
          </a:p>
        </p:txBody>
      </p:sp>
      <p:sp>
        <p:nvSpPr>
          <p:cNvPr id="4" name="مستطيل 3"/>
          <p:cNvSpPr/>
          <p:nvPr/>
        </p:nvSpPr>
        <p:spPr>
          <a:xfrm>
            <a:off x="755576" y="332656"/>
            <a:ext cx="7704856" cy="108012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SA" sz="2400" b="1" dirty="0" smtClean="0"/>
              <a:t/>
            </a:r>
            <a:br>
              <a:rPr lang="ar-SA" sz="2400" b="1" dirty="0" smtClean="0"/>
            </a:br>
            <a:r>
              <a:rPr lang="ar-SA" sz="2400" b="1" dirty="0" smtClean="0"/>
              <a:t>الخطوة </a:t>
            </a:r>
            <a:r>
              <a:rPr lang="ar-SA" sz="2400" b="1" dirty="0" err="1" smtClean="0"/>
              <a:t>الثالثة:</a:t>
            </a:r>
            <a:r>
              <a:rPr lang="ar-SA" sz="2400" b="1" dirty="0" smtClean="0"/>
              <a:t/>
            </a:r>
            <a:br>
              <a:rPr lang="ar-SA" sz="2400" b="1" dirty="0" smtClean="0"/>
            </a:br>
            <a:r>
              <a:rPr lang="ar-SA" sz="2400" b="1" dirty="0" smtClean="0"/>
              <a:t> المحتوى أو الخبرة </a:t>
            </a:r>
            <a:r>
              <a:rPr lang="ar-SA" sz="2400" b="1" dirty="0" err="1" smtClean="0"/>
              <a:t>التعليمية </a:t>
            </a:r>
            <a:r>
              <a:rPr lang="ar-SA" sz="2400" b="1" dirty="0" smtClean="0"/>
              <a:t>(في ضوء الأهداف المنقحة والمصفاة</a:t>
            </a:r>
            <a:r>
              <a:rPr lang="ar-SA" sz="2400" b="1" dirty="0" err="1" smtClean="0"/>
              <a:t>)</a:t>
            </a:r>
            <a:r>
              <a:rPr lang="en-US" sz="2400" dirty="0" smtClean="0"/>
              <a:t/>
            </a:r>
            <a:br>
              <a:rPr lang="en-US" sz="2400" dirty="0" smtClean="0"/>
            </a:br>
            <a:r>
              <a:rPr lang="ar-SA" sz="2400" dirty="0" smtClean="0"/>
              <a:t> </a:t>
            </a:r>
            <a:endParaRPr lang="ar-SA" sz="240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calcmode="lin" valueType="num">
                                      <p:cBhvr additive="base">
                                        <p:cTn id="3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 calcmode="lin" valueType="num">
                                      <p:cBhvr additive="base">
                                        <p:cTn id="40"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8" presetClass="entr" presetSubtype="12" fill="hold"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strips(downLeft)">
                                      <p:cBhvr>
                                        <p:cTn id="46" dur="500"/>
                                        <p:tgtEl>
                                          <p:spTgt spid="3">
                                            <p:txEl>
                                              <p:pRg st="10" end="1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Effect transition="in" filter="strips(downLeft)">
                                      <p:cBhvr>
                                        <p:cTn id="51" dur="500"/>
                                        <p:tgtEl>
                                          <p:spTgt spid="3">
                                            <p:txEl>
                                              <p:pRg st="11" end="1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8" presetClass="entr" presetSubtype="12" fill="hold" nodeType="clickEffect">
                                  <p:stCondLst>
                                    <p:cond delay="0"/>
                                  </p:stCondLst>
                                  <p:childTnLst>
                                    <p:set>
                                      <p:cBhvr>
                                        <p:cTn id="55" dur="1" fill="hold">
                                          <p:stCondLst>
                                            <p:cond delay="0"/>
                                          </p:stCondLst>
                                        </p:cTn>
                                        <p:tgtEl>
                                          <p:spTgt spid="3">
                                            <p:txEl>
                                              <p:pRg st="12" end="12"/>
                                            </p:txEl>
                                          </p:spTgt>
                                        </p:tgtEl>
                                        <p:attrNameLst>
                                          <p:attrName>style.visibility</p:attrName>
                                        </p:attrNameLst>
                                      </p:cBhvr>
                                      <p:to>
                                        <p:strVal val="visible"/>
                                      </p:to>
                                    </p:set>
                                    <p:animEffect transition="in" filter="strips(downLeft)">
                                      <p:cBhvr>
                                        <p:cTn id="56" dur="500"/>
                                        <p:tgtEl>
                                          <p:spTgt spid="3">
                                            <p:txEl>
                                              <p:pRg st="12" end="12"/>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8" presetClass="entr" presetSubtype="12" fill="hold" nodeType="click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animEffect transition="in" filter="strips(downLeft)">
                                      <p:cBhvr>
                                        <p:cTn id="61"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672" y="332061"/>
            <a:ext cx="5688632" cy="792684"/>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ar-SA" b="1" dirty="0" smtClean="0"/>
              <a:t/>
            </a:r>
            <a:br>
              <a:rPr lang="ar-SA" b="1" dirty="0" smtClean="0"/>
            </a:br>
            <a:r>
              <a:rPr lang="ar-SA" b="1" dirty="0" smtClean="0"/>
              <a:t>أمثلة </a:t>
            </a:r>
            <a:r>
              <a:rPr lang="ar-SA" b="1" dirty="0"/>
              <a:t>على الخبرات التعليمية:</a:t>
            </a:r>
            <a:r>
              <a:rPr lang="en-US" dirty="0"/>
              <a:t/>
            </a:r>
            <a:br>
              <a:rPr lang="en-US" dirty="0"/>
            </a:br>
            <a:endParaRPr lang="ar-SA" dirty="0"/>
          </a:p>
        </p:txBody>
      </p:sp>
      <p:sp>
        <p:nvSpPr>
          <p:cNvPr id="6" name="مستطيل مستدير الزوايا 5"/>
          <p:cNvSpPr/>
          <p:nvPr/>
        </p:nvSpPr>
        <p:spPr>
          <a:xfrm>
            <a:off x="5436096" y="1484784"/>
            <a:ext cx="3024336" cy="1728192"/>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r>
              <a:rPr lang="ar-SA" b="1" dirty="0" err="1" smtClean="0"/>
              <a:t>أولاً: </a:t>
            </a:r>
            <a:r>
              <a:rPr lang="ar-SA" b="1" dirty="0" smtClean="0"/>
              <a:t>(اكتساب المعلومات</a:t>
            </a:r>
            <a:r>
              <a:rPr lang="ar-SA" b="1" dirty="0" err="1" smtClean="0"/>
              <a:t>)</a:t>
            </a:r>
            <a:endParaRPr lang="en-US" dirty="0" smtClean="0"/>
          </a:p>
          <a:p>
            <a:r>
              <a:rPr lang="ar-SA" b="1" dirty="0" smtClean="0"/>
              <a:t>أن يتضمن المحتوى ما يلي: مظاهر اهتمام الإسلام بالطفولة، اختيار الزوجة، دور الوالدين في التربية، وتربية وتوجيه الأبناء من القرآن والسنة.</a:t>
            </a:r>
            <a:endParaRPr lang="ar-SA" dirty="0"/>
          </a:p>
        </p:txBody>
      </p:sp>
      <p:sp>
        <p:nvSpPr>
          <p:cNvPr id="7" name="مستطيل مستدير الزوايا 6"/>
          <p:cNvSpPr/>
          <p:nvPr/>
        </p:nvSpPr>
        <p:spPr>
          <a:xfrm>
            <a:off x="5508104" y="4581128"/>
            <a:ext cx="2952328" cy="1728192"/>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endParaRPr lang="ar-SA" sz="2000" b="1" dirty="0" smtClean="0"/>
          </a:p>
          <a:p>
            <a:r>
              <a:rPr lang="ar-SA" b="1" dirty="0" err="1" smtClean="0"/>
              <a:t>ثالثاً: </a:t>
            </a:r>
            <a:r>
              <a:rPr lang="ar-SA" b="1" dirty="0" smtClean="0"/>
              <a:t>(تنمية الاتجاهات الاجتماعية</a:t>
            </a:r>
            <a:r>
              <a:rPr lang="ar-SA" b="1" dirty="0" err="1" smtClean="0"/>
              <a:t>)</a:t>
            </a:r>
            <a:endParaRPr lang="en-US" b="1" dirty="0" smtClean="0"/>
          </a:p>
          <a:p>
            <a:r>
              <a:rPr lang="ar-SA" sz="2000" b="1" dirty="0" smtClean="0"/>
              <a:t>تكُون للطالبة اتجاهات إيجابية نحو أهمية تربية الأطفال.</a:t>
            </a:r>
            <a:endParaRPr lang="en-US" sz="2000" dirty="0" smtClean="0"/>
          </a:p>
          <a:p>
            <a:pPr algn="ctr"/>
            <a:endParaRPr lang="ar-SA" dirty="0"/>
          </a:p>
        </p:txBody>
      </p:sp>
      <p:sp>
        <p:nvSpPr>
          <p:cNvPr id="8" name="مستطيل مستدير الزوايا 7"/>
          <p:cNvSpPr/>
          <p:nvPr/>
        </p:nvSpPr>
        <p:spPr>
          <a:xfrm>
            <a:off x="683568" y="4581128"/>
            <a:ext cx="2952328" cy="1728192"/>
          </a:xfrm>
          <a:prstGeom prst="roundRect">
            <a:avLst/>
          </a:prstGeom>
        </p:spPr>
        <p:style>
          <a:lnRef idx="0">
            <a:schemeClr val="accent4"/>
          </a:lnRef>
          <a:fillRef idx="3">
            <a:schemeClr val="accent4"/>
          </a:fillRef>
          <a:effectRef idx="3">
            <a:schemeClr val="accent4"/>
          </a:effectRef>
          <a:fontRef idx="minor">
            <a:schemeClr val="lt1"/>
          </a:fontRef>
        </p:style>
        <p:txBody>
          <a:bodyPr rtlCol="1" anchor="ctr"/>
          <a:lstStyle/>
          <a:p>
            <a:r>
              <a:rPr lang="ar-SA" b="1" dirty="0" err="1" smtClean="0"/>
              <a:t>رابعاً: </a:t>
            </a:r>
            <a:r>
              <a:rPr lang="ar-SA" b="1" dirty="0" smtClean="0"/>
              <a:t>(تنمية وتطوير اتجاهات المتعلم</a:t>
            </a:r>
            <a:r>
              <a:rPr lang="ar-SA" b="1" dirty="0" err="1" smtClean="0"/>
              <a:t>)</a:t>
            </a:r>
            <a:endParaRPr lang="en-US" dirty="0" smtClean="0"/>
          </a:p>
          <a:p>
            <a:r>
              <a:rPr lang="ar-SA" b="1" dirty="0" smtClean="0"/>
              <a:t>تكتسب الطالبة ميولاً من خلال اشتراكها في جمعيات خاصة برعاية الأطفال والمعوقين والأيتام.</a:t>
            </a:r>
            <a:endParaRPr lang="en-US" dirty="0" smtClean="0"/>
          </a:p>
          <a:p>
            <a:pPr algn="ctr"/>
            <a:endParaRPr lang="ar-SA" dirty="0"/>
          </a:p>
        </p:txBody>
      </p:sp>
      <p:sp>
        <p:nvSpPr>
          <p:cNvPr id="9" name="مستطيل مستدير الزوايا 8"/>
          <p:cNvSpPr/>
          <p:nvPr/>
        </p:nvSpPr>
        <p:spPr>
          <a:xfrm>
            <a:off x="539552" y="1484784"/>
            <a:ext cx="3168352" cy="1728192"/>
          </a:xfrm>
          <a:prstGeom prst="roundRect">
            <a:avLst/>
          </a:prstGeom>
        </p:spPr>
        <p:style>
          <a:lnRef idx="0">
            <a:schemeClr val="accent5"/>
          </a:lnRef>
          <a:fillRef idx="3">
            <a:schemeClr val="accent5"/>
          </a:fillRef>
          <a:effectRef idx="3">
            <a:schemeClr val="accent5"/>
          </a:effectRef>
          <a:fontRef idx="minor">
            <a:schemeClr val="lt1"/>
          </a:fontRef>
        </p:style>
        <p:txBody>
          <a:bodyPr rtlCol="1" anchor="ctr"/>
          <a:lstStyle/>
          <a:p>
            <a:endParaRPr lang="ar-SA" b="1" dirty="0" smtClean="0"/>
          </a:p>
          <a:p>
            <a:r>
              <a:rPr lang="ar-SA" b="1" dirty="0" err="1" smtClean="0"/>
              <a:t>ثانياً: </a:t>
            </a:r>
            <a:r>
              <a:rPr lang="ar-SA" b="1" dirty="0" smtClean="0"/>
              <a:t>( تنمية مهارات التفكير</a:t>
            </a:r>
            <a:r>
              <a:rPr lang="ar-SA" b="1" dirty="0" err="1" smtClean="0"/>
              <a:t>)</a:t>
            </a:r>
            <a:endParaRPr lang="en-US" dirty="0" smtClean="0"/>
          </a:p>
          <a:p>
            <a:r>
              <a:rPr lang="ar-SA" b="1" dirty="0" smtClean="0"/>
              <a:t>تقديم المعلومات السابقة بحيث تشارك الطالبة في إعدادها وتتبع فيها أسلوب المناقشة والحوار وجمع المعلومات المتعلقة مما يثير وينمي مهارات التفكير لديها.</a:t>
            </a:r>
            <a:endParaRPr lang="en-US" dirty="0" smtClean="0"/>
          </a:p>
          <a:p>
            <a:pPr algn="ctr"/>
            <a:endParaRPr lang="ar-SA" dirty="0"/>
          </a:p>
        </p:txBody>
      </p:sp>
      <p:sp>
        <p:nvSpPr>
          <p:cNvPr id="3" name="Content Placeholder 2"/>
          <p:cNvSpPr>
            <a:spLocks noGrp="1"/>
          </p:cNvSpPr>
          <p:nvPr>
            <p:ph idx="1"/>
          </p:nvPr>
        </p:nvSpPr>
        <p:spPr/>
        <p:txBody>
          <a:bodyPr/>
          <a:lstStyle/>
          <a:p>
            <a:endParaRPr lang="ar-EG"/>
          </a:p>
        </p:txBody>
      </p:sp>
    </p:spTree>
    <p:extLst>
      <p:ext uri="{BB962C8B-B14F-4D97-AF65-F5344CB8AC3E}">
        <p14:creationId xmlns:p14="http://schemas.microsoft.com/office/powerpoint/2010/main" val="400369297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409568" y="167720"/>
            <a:ext cx="2520280" cy="885016"/>
          </a:xfrm>
          <a:prstGeom prst="rect">
            <a:avLst/>
          </a:prstGeom>
          <a:ln w="38100"/>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t>المجتمع</a:t>
            </a:r>
            <a:endParaRPr lang="ar-SA" sz="2400" b="1" dirty="0"/>
          </a:p>
        </p:txBody>
      </p:sp>
      <p:sp>
        <p:nvSpPr>
          <p:cNvPr id="5" name="مستطيل 4"/>
          <p:cNvSpPr/>
          <p:nvPr/>
        </p:nvSpPr>
        <p:spPr>
          <a:xfrm>
            <a:off x="323528" y="4221088"/>
            <a:ext cx="8630656" cy="936104"/>
          </a:xfrm>
          <a:prstGeom prst="rect">
            <a:avLst/>
          </a:prstGeom>
          <a:solidFill>
            <a:schemeClr val="accent4">
              <a:lumMod val="60000"/>
              <a:lumOff val="40000"/>
            </a:schemeClr>
          </a:solidFill>
          <a:ln w="38100"/>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t>أهداف تعليمية محددة</a:t>
            </a:r>
            <a:endParaRPr lang="en-US" sz="2400" b="1" dirty="0"/>
          </a:p>
        </p:txBody>
      </p:sp>
      <p:sp>
        <p:nvSpPr>
          <p:cNvPr id="6" name="مستطيل 5"/>
          <p:cNvSpPr/>
          <p:nvPr/>
        </p:nvSpPr>
        <p:spPr>
          <a:xfrm>
            <a:off x="323528" y="1412776"/>
            <a:ext cx="8568952" cy="936104"/>
          </a:xfrm>
          <a:prstGeom prst="rect">
            <a:avLst/>
          </a:prstGeom>
          <a:solidFill>
            <a:schemeClr val="bg2">
              <a:lumMod val="75000"/>
            </a:schemeClr>
          </a:solidFill>
          <a:ln w="38100"/>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t>أهداف عامة متعددة</a:t>
            </a:r>
            <a:endParaRPr lang="ar-SA" sz="2400" b="1" dirty="0"/>
          </a:p>
        </p:txBody>
      </p:sp>
      <p:sp>
        <p:nvSpPr>
          <p:cNvPr id="7" name="مستطيل 6"/>
          <p:cNvSpPr/>
          <p:nvPr/>
        </p:nvSpPr>
        <p:spPr>
          <a:xfrm>
            <a:off x="6372200" y="167720"/>
            <a:ext cx="2520280" cy="885016"/>
          </a:xfrm>
          <a:prstGeom prst="rect">
            <a:avLst/>
          </a:prstGeom>
          <a:solidFill>
            <a:schemeClr val="accent6"/>
          </a:solidFill>
          <a:ln w="38100"/>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t>المتعلم</a:t>
            </a:r>
            <a:endParaRPr lang="ar-SA" sz="2400" b="1" dirty="0"/>
          </a:p>
        </p:txBody>
      </p:sp>
      <p:sp>
        <p:nvSpPr>
          <p:cNvPr id="8" name="مستطيل 7"/>
          <p:cNvSpPr/>
          <p:nvPr/>
        </p:nvSpPr>
        <p:spPr>
          <a:xfrm>
            <a:off x="323528" y="188640"/>
            <a:ext cx="2520280" cy="864096"/>
          </a:xfrm>
          <a:prstGeom prst="rect">
            <a:avLst/>
          </a:prstGeom>
          <a:solidFill>
            <a:schemeClr val="accent4">
              <a:lumMod val="60000"/>
              <a:lumOff val="40000"/>
            </a:schemeClr>
          </a:solidFill>
          <a:ln w="38100"/>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t>المادة الدراسية</a:t>
            </a:r>
            <a:endParaRPr lang="ar-SA" sz="2400" b="1" dirty="0"/>
          </a:p>
        </p:txBody>
      </p:sp>
      <p:sp>
        <p:nvSpPr>
          <p:cNvPr id="10" name="مستطيل 9"/>
          <p:cNvSpPr/>
          <p:nvPr/>
        </p:nvSpPr>
        <p:spPr>
          <a:xfrm>
            <a:off x="6372200" y="2780928"/>
            <a:ext cx="2520280" cy="1008112"/>
          </a:xfrm>
          <a:prstGeom prst="rect">
            <a:avLst/>
          </a:prstGeom>
          <a:solidFill>
            <a:schemeClr val="accent2">
              <a:lumMod val="60000"/>
              <a:lumOff val="40000"/>
            </a:schemeClr>
          </a:solidFill>
          <a:ln w="38100"/>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t>سيكولوجية التعلم</a:t>
            </a:r>
          </a:p>
        </p:txBody>
      </p:sp>
      <p:sp>
        <p:nvSpPr>
          <p:cNvPr id="11" name="مستطيل 10"/>
          <p:cNvSpPr/>
          <p:nvPr/>
        </p:nvSpPr>
        <p:spPr>
          <a:xfrm>
            <a:off x="323528" y="2852936"/>
            <a:ext cx="2520280" cy="936104"/>
          </a:xfrm>
          <a:prstGeom prst="rect">
            <a:avLst/>
          </a:prstGeom>
          <a:solidFill>
            <a:srgbClr val="92D050"/>
          </a:solidFill>
          <a:ln w="38100"/>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t>فلسفة التربية</a:t>
            </a:r>
            <a:endParaRPr lang="ar-SA" sz="2400" b="1" dirty="0"/>
          </a:p>
        </p:txBody>
      </p:sp>
      <p:sp>
        <p:nvSpPr>
          <p:cNvPr id="12" name="مستطيل 11"/>
          <p:cNvSpPr/>
          <p:nvPr/>
        </p:nvSpPr>
        <p:spPr>
          <a:xfrm>
            <a:off x="2915816" y="5589240"/>
            <a:ext cx="3528392" cy="1152128"/>
          </a:xfrm>
          <a:prstGeom prst="rect">
            <a:avLst/>
          </a:prstGeom>
          <a:solidFill>
            <a:schemeClr val="accent6"/>
          </a:solidFill>
          <a:ln w="38100"/>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t>اختيار الخبرات التعليمية في ضوء الأهداف العامة المنقحة والمصفاة </a:t>
            </a:r>
          </a:p>
        </p:txBody>
      </p:sp>
      <p:cxnSp>
        <p:nvCxnSpPr>
          <p:cNvPr id="14" name="رابط كسهم مستقيم 13"/>
          <p:cNvCxnSpPr>
            <a:stCxn id="8" idx="2"/>
          </p:cNvCxnSpPr>
          <p:nvPr/>
        </p:nvCxnSpPr>
        <p:spPr>
          <a:xfrm>
            <a:off x="1583668" y="1052736"/>
            <a:ext cx="0" cy="360040"/>
          </a:xfrm>
          <a:prstGeom prst="straightConnector1">
            <a:avLst/>
          </a:prstGeom>
          <a:ln w="38100">
            <a:tailEnd type="arrow"/>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5" name="رابط كسهم مستقيم 14"/>
          <p:cNvCxnSpPr/>
          <p:nvPr/>
        </p:nvCxnSpPr>
        <p:spPr>
          <a:xfrm>
            <a:off x="1547664" y="2420888"/>
            <a:ext cx="0" cy="360040"/>
          </a:xfrm>
          <a:prstGeom prst="straightConnector1">
            <a:avLst/>
          </a:prstGeom>
          <a:ln w="38100">
            <a:tailEnd type="arrow"/>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6" name="رابط كسهم مستقيم 15"/>
          <p:cNvCxnSpPr/>
          <p:nvPr/>
        </p:nvCxnSpPr>
        <p:spPr>
          <a:xfrm>
            <a:off x="7668344" y="1052736"/>
            <a:ext cx="0" cy="360040"/>
          </a:xfrm>
          <a:prstGeom prst="straightConnector1">
            <a:avLst/>
          </a:prstGeom>
          <a:ln w="38100">
            <a:tailEnd type="arrow"/>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7" name="رابط كسهم مستقيم 16"/>
          <p:cNvCxnSpPr/>
          <p:nvPr/>
        </p:nvCxnSpPr>
        <p:spPr>
          <a:xfrm>
            <a:off x="7668344" y="3789040"/>
            <a:ext cx="0" cy="360040"/>
          </a:xfrm>
          <a:prstGeom prst="straightConnector1">
            <a:avLst/>
          </a:prstGeom>
          <a:ln w="38100">
            <a:tailEnd type="arrow"/>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0" name="رابط كسهم مستقيم 19"/>
          <p:cNvCxnSpPr/>
          <p:nvPr/>
        </p:nvCxnSpPr>
        <p:spPr>
          <a:xfrm>
            <a:off x="4644008" y="1052736"/>
            <a:ext cx="0" cy="360040"/>
          </a:xfrm>
          <a:prstGeom prst="straightConnector1">
            <a:avLst/>
          </a:prstGeom>
          <a:ln w="38100">
            <a:tailEnd type="arrow"/>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1" name="رابط كسهم مستقيم 20"/>
          <p:cNvCxnSpPr/>
          <p:nvPr/>
        </p:nvCxnSpPr>
        <p:spPr>
          <a:xfrm>
            <a:off x="1547664" y="3789040"/>
            <a:ext cx="0" cy="360040"/>
          </a:xfrm>
          <a:prstGeom prst="straightConnector1">
            <a:avLst/>
          </a:prstGeom>
          <a:ln w="38100">
            <a:tailEnd type="arrow"/>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رابط كسهم مستقيم 21"/>
          <p:cNvCxnSpPr/>
          <p:nvPr/>
        </p:nvCxnSpPr>
        <p:spPr>
          <a:xfrm>
            <a:off x="4644008" y="5157192"/>
            <a:ext cx="0" cy="360040"/>
          </a:xfrm>
          <a:prstGeom prst="straightConnector1">
            <a:avLst/>
          </a:prstGeom>
          <a:ln w="38100">
            <a:tailEnd type="arrow"/>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3" name="رابط كسهم مستقيم 22"/>
          <p:cNvCxnSpPr/>
          <p:nvPr/>
        </p:nvCxnSpPr>
        <p:spPr>
          <a:xfrm>
            <a:off x="7668344" y="2348880"/>
            <a:ext cx="0" cy="360040"/>
          </a:xfrm>
          <a:prstGeom prst="straightConnector1">
            <a:avLst/>
          </a:prstGeom>
          <a:ln w="38100">
            <a:tailEnd type="arrow"/>
          </a:ln>
          <a:effectLst>
            <a:glow rad="1397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740303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additive="base">
                                        <p:cTn id="43" dur="500" fill="hold"/>
                                        <p:tgtEl>
                                          <p:spTgt spid="6"/>
                                        </p:tgtEl>
                                        <p:attrNameLst>
                                          <p:attrName>ppt_x</p:attrName>
                                        </p:attrNameLst>
                                      </p:cBhvr>
                                      <p:tavLst>
                                        <p:tav tm="0">
                                          <p:val>
                                            <p:strVal val="#ppt_x"/>
                                          </p:val>
                                        </p:tav>
                                        <p:tav tm="100000">
                                          <p:val>
                                            <p:strVal val="#ppt_x"/>
                                          </p:val>
                                        </p:tav>
                                      </p:tavLst>
                                    </p:anim>
                                    <p:anim calcmode="lin" valueType="num">
                                      <p:cBhvr additive="base">
                                        <p:cTn id="4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additive="base">
                                        <p:cTn id="49" dur="500" fill="hold"/>
                                        <p:tgtEl>
                                          <p:spTgt spid="23"/>
                                        </p:tgtEl>
                                        <p:attrNameLst>
                                          <p:attrName>ppt_x</p:attrName>
                                        </p:attrNameLst>
                                      </p:cBhvr>
                                      <p:tavLst>
                                        <p:tav tm="0">
                                          <p:val>
                                            <p:strVal val="#ppt_x"/>
                                          </p:val>
                                        </p:tav>
                                        <p:tav tm="100000">
                                          <p:val>
                                            <p:strVal val="#ppt_x"/>
                                          </p:val>
                                        </p:tav>
                                      </p:tavLst>
                                    </p:anim>
                                    <p:anim calcmode="lin" valueType="num">
                                      <p:cBhvr additive="base">
                                        <p:cTn id="5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 calcmode="lin" valueType="num">
                                      <p:cBhvr additive="base">
                                        <p:cTn id="61" dur="500" fill="hold"/>
                                        <p:tgtEl>
                                          <p:spTgt spid="10"/>
                                        </p:tgtEl>
                                        <p:attrNameLst>
                                          <p:attrName>ppt_x</p:attrName>
                                        </p:attrNameLst>
                                      </p:cBhvr>
                                      <p:tavLst>
                                        <p:tav tm="0">
                                          <p:val>
                                            <p:strVal val="#ppt_x"/>
                                          </p:val>
                                        </p:tav>
                                        <p:tav tm="100000">
                                          <p:val>
                                            <p:strVal val="#ppt_x"/>
                                          </p:val>
                                        </p:tav>
                                      </p:tavLst>
                                    </p:anim>
                                    <p:anim calcmode="lin" valueType="num">
                                      <p:cBhvr additive="base">
                                        <p:cTn id="6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 calcmode="lin" valueType="num">
                                      <p:cBhvr additive="base">
                                        <p:cTn id="67" dur="500" fill="hold"/>
                                        <p:tgtEl>
                                          <p:spTgt spid="11"/>
                                        </p:tgtEl>
                                        <p:attrNameLst>
                                          <p:attrName>ppt_x</p:attrName>
                                        </p:attrNameLst>
                                      </p:cBhvr>
                                      <p:tavLst>
                                        <p:tav tm="0">
                                          <p:val>
                                            <p:strVal val="#ppt_x"/>
                                          </p:val>
                                        </p:tav>
                                        <p:tav tm="100000">
                                          <p:val>
                                            <p:strVal val="#ppt_x"/>
                                          </p:val>
                                        </p:tav>
                                      </p:tavLst>
                                    </p:anim>
                                    <p:anim calcmode="lin" valueType="num">
                                      <p:cBhvr additive="base">
                                        <p:cTn id="6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additive="base">
                                        <p:cTn id="73" dur="500" fill="hold"/>
                                        <p:tgtEl>
                                          <p:spTgt spid="17"/>
                                        </p:tgtEl>
                                        <p:attrNameLst>
                                          <p:attrName>ppt_x</p:attrName>
                                        </p:attrNameLst>
                                      </p:cBhvr>
                                      <p:tavLst>
                                        <p:tav tm="0">
                                          <p:val>
                                            <p:strVal val="#ppt_x"/>
                                          </p:val>
                                        </p:tav>
                                        <p:tav tm="100000">
                                          <p:val>
                                            <p:strVal val="#ppt_x"/>
                                          </p:val>
                                        </p:tav>
                                      </p:tavLst>
                                    </p:anim>
                                    <p:anim calcmode="lin" valueType="num">
                                      <p:cBhvr additive="base">
                                        <p:cTn id="7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additive="base">
                                        <p:cTn id="79" dur="500" fill="hold"/>
                                        <p:tgtEl>
                                          <p:spTgt spid="21"/>
                                        </p:tgtEl>
                                        <p:attrNameLst>
                                          <p:attrName>ppt_x</p:attrName>
                                        </p:attrNameLst>
                                      </p:cBhvr>
                                      <p:tavLst>
                                        <p:tav tm="0">
                                          <p:val>
                                            <p:strVal val="#ppt_x"/>
                                          </p:val>
                                        </p:tav>
                                        <p:tav tm="100000">
                                          <p:val>
                                            <p:strVal val="#ppt_x"/>
                                          </p:val>
                                        </p:tav>
                                      </p:tavLst>
                                    </p:anim>
                                    <p:anim calcmode="lin" valueType="num">
                                      <p:cBhvr additive="base">
                                        <p:cTn id="8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5"/>
                                        </p:tgtEl>
                                        <p:attrNameLst>
                                          <p:attrName>style.visibility</p:attrName>
                                        </p:attrNameLst>
                                      </p:cBhvr>
                                      <p:to>
                                        <p:strVal val="visible"/>
                                      </p:to>
                                    </p:set>
                                    <p:anim calcmode="lin" valueType="num">
                                      <p:cBhvr additive="base">
                                        <p:cTn id="85" dur="500" fill="hold"/>
                                        <p:tgtEl>
                                          <p:spTgt spid="5"/>
                                        </p:tgtEl>
                                        <p:attrNameLst>
                                          <p:attrName>ppt_x</p:attrName>
                                        </p:attrNameLst>
                                      </p:cBhvr>
                                      <p:tavLst>
                                        <p:tav tm="0">
                                          <p:val>
                                            <p:strVal val="#ppt_x"/>
                                          </p:val>
                                        </p:tav>
                                        <p:tav tm="100000">
                                          <p:val>
                                            <p:strVal val="#ppt_x"/>
                                          </p:val>
                                        </p:tav>
                                      </p:tavLst>
                                    </p:anim>
                                    <p:anim calcmode="lin" valueType="num">
                                      <p:cBhvr additive="base">
                                        <p:cTn id="8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additive="base">
                                        <p:cTn id="91" dur="500" fill="hold"/>
                                        <p:tgtEl>
                                          <p:spTgt spid="22"/>
                                        </p:tgtEl>
                                        <p:attrNameLst>
                                          <p:attrName>ppt_x</p:attrName>
                                        </p:attrNameLst>
                                      </p:cBhvr>
                                      <p:tavLst>
                                        <p:tav tm="0">
                                          <p:val>
                                            <p:strVal val="#ppt_x"/>
                                          </p:val>
                                        </p:tav>
                                        <p:tav tm="100000">
                                          <p:val>
                                            <p:strVal val="#ppt_x"/>
                                          </p:val>
                                        </p:tav>
                                      </p:tavLst>
                                    </p:anim>
                                    <p:anim calcmode="lin" valueType="num">
                                      <p:cBhvr additive="base">
                                        <p:cTn id="9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12"/>
                                        </p:tgtEl>
                                        <p:attrNameLst>
                                          <p:attrName>style.visibility</p:attrName>
                                        </p:attrNameLst>
                                      </p:cBhvr>
                                      <p:to>
                                        <p:strVal val="visible"/>
                                      </p:to>
                                    </p:set>
                                    <p:anim calcmode="lin" valueType="num">
                                      <p:cBhvr additive="base">
                                        <p:cTn id="97" dur="500" fill="hold"/>
                                        <p:tgtEl>
                                          <p:spTgt spid="12"/>
                                        </p:tgtEl>
                                        <p:attrNameLst>
                                          <p:attrName>ppt_x</p:attrName>
                                        </p:attrNameLst>
                                      </p:cBhvr>
                                      <p:tavLst>
                                        <p:tav tm="0">
                                          <p:val>
                                            <p:strVal val="#ppt_x"/>
                                          </p:val>
                                        </p:tav>
                                        <p:tav tm="100000">
                                          <p:val>
                                            <p:strVal val="#ppt_x"/>
                                          </p:val>
                                        </p:tav>
                                      </p:tavLst>
                                    </p:anim>
                                    <p:anim calcmode="lin" valueType="num">
                                      <p:cBhvr additive="base">
                                        <p:cTn id="9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763688" y="2357430"/>
            <a:ext cx="5222910" cy="24288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dirty="0">
              <a:solidFill>
                <a:srgbClr val="1F497D">
                  <a:lumMod val="60000"/>
                  <a:lumOff val="40000"/>
                </a:srgbClr>
              </a:solidFill>
            </a:endParaRPr>
          </a:p>
        </p:txBody>
      </p:sp>
      <p:sp>
        <p:nvSpPr>
          <p:cNvPr id="4" name="مستطيل 3"/>
          <p:cNvSpPr/>
          <p:nvPr/>
        </p:nvSpPr>
        <p:spPr>
          <a:xfrm>
            <a:off x="755576" y="1545173"/>
            <a:ext cx="7704856" cy="3693319"/>
          </a:xfrm>
          <a:prstGeom prst="rect">
            <a:avLst/>
          </a:prstGeom>
          <a:ln w="76200">
            <a:solidFill>
              <a:schemeClr val="accent6">
                <a:lumMod val="75000"/>
              </a:schemeClr>
            </a:solidFill>
          </a:ln>
        </p:spPr>
        <p:txBody>
          <a:bodyPr wrap="square">
            <a:spAutoFit/>
          </a:bodyPr>
          <a:lstStyle/>
          <a:p>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sz="2400" b="1" dirty="0" smtClean="0">
                <a:solidFill>
                  <a:srgbClr val="002060"/>
                </a:solidFill>
              </a:rPr>
              <a:t>الأساس </a:t>
            </a:r>
            <a:r>
              <a:rPr lang="ar-SA" sz="2400" b="1" dirty="0">
                <a:solidFill>
                  <a:srgbClr val="002060"/>
                </a:solidFill>
              </a:rPr>
              <a:t>المنطقي </a:t>
            </a:r>
            <a:endParaRPr lang="ar-SA" sz="2400" b="1" dirty="0" smtClean="0">
              <a:solidFill>
                <a:srgbClr val="002060"/>
              </a:solidFill>
            </a:endParaRPr>
          </a:p>
          <a:p>
            <a:pPr algn="ctr"/>
            <a:endParaRPr lang="ar-SA" sz="2400" b="1" dirty="0" smtClean="0">
              <a:solidFill>
                <a:srgbClr val="002060"/>
              </a:solidFill>
            </a:endParaRPr>
          </a:p>
          <a:p>
            <a:pPr algn="ctr"/>
            <a:r>
              <a:rPr lang="ar-SA" sz="2400" b="1" dirty="0" smtClean="0">
                <a:solidFill>
                  <a:srgbClr val="002060"/>
                </a:solidFill>
              </a:rPr>
              <a:t>عملية </a:t>
            </a:r>
            <a:r>
              <a:rPr lang="ar-SA" sz="2400" b="1" dirty="0">
                <a:solidFill>
                  <a:srgbClr val="002060"/>
                </a:solidFill>
              </a:rPr>
              <a:t>اختيار الأهداف التعليمية </a:t>
            </a:r>
            <a:endParaRPr lang="ar-SA" sz="2400" b="1" dirty="0" smtClean="0">
              <a:solidFill>
                <a:srgbClr val="002060"/>
              </a:solidFill>
            </a:endParaRPr>
          </a:p>
          <a:p>
            <a:endParaRPr lang="en-US" sz="2400" b="1" dirty="0"/>
          </a:p>
          <a:p>
            <a:r>
              <a:rPr lang="ar-SA" sz="2400" b="1" dirty="0">
                <a:solidFill>
                  <a:srgbClr val="FF0000"/>
                </a:solidFill>
              </a:rPr>
              <a:t>اختيار </a:t>
            </a:r>
            <a:endParaRPr lang="ar-SA" sz="2400" b="1" dirty="0" smtClean="0">
              <a:solidFill>
                <a:srgbClr val="FF0000"/>
              </a:solidFill>
            </a:endParaRPr>
          </a:p>
          <a:p>
            <a:r>
              <a:rPr lang="ar-SA" sz="2400" b="1" dirty="0" smtClean="0">
                <a:solidFill>
                  <a:srgbClr val="FF0000"/>
                </a:solidFill>
              </a:rPr>
              <a:t>                  وتنظيم </a:t>
            </a:r>
            <a:endParaRPr lang="ar-SA" sz="2400" b="1" dirty="0">
              <a:solidFill>
                <a:srgbClr val="FF0000"/>
              </a:solidFill>
            </a:endParaRPr>
          </a:p>
          <a:p>
            <a:r>
              <a:rPr lang="ar-SA" sz="2400" b="1" dirty="0" smtClean="0">
                <a:solidFill>
                  <a:srgbClr val="FF0000"/>
                </a:solidFill>
              </a:rPr>
              <a:t>                                وتقويم </a:t>
            </a:r>
            <a:r>
              <a:rPr lang="ar-SA" sz="2400" b="1" dirty="0">
                <a:solidFill>
                  <a:srgbClr val="FF0000"/>
                </a:solidFill>
              </a:rPr>
              <a:t>خبرات المتعلم </a:t>
            </a:r>
            <a:r>
              <a:rPr lang="ar-SA" sz="2400" b="1" dirty="0" smtClean="0">
                <a:solidFill>
                  <a:srgbClr val="FF0000"/>
                </a:solidFill>
              </a:rPr>
              <a:t>..</a:t>
            </a:r>
          </a:p>
          <a:p>
            <a:r>
              <a:rPr lang="ar-SA" sz="2400" b="1" dirty="0" smtClean="0">
                <a:solidFill>
                  <a:srgbClr val="FF0000"/>
                </a:solidFill>
              </a:rPr>
              <a:t> </a:t>
            </a:r>
          </a:p>
          <a:p>
            <a:pPr algn="ctr"/>
            <a:r>
              <a:rPr lang="ar-SA" sz="2400" b="1" dirty="0" smtClean="0">
                <a:solidFill>
                  <a:srgbClr val="00B050"/>
                </a:solidFill>
              </a:rPr>
              <a:t>النموذج </a:t>
            </a:r>
            <a:r>
              <a:rPr lang="ar-SA" sz="2400" b="1" dirty="0">
                <a:solidFill>
                  <a:srgbClr val="00B050"/>
                </a:solidFill>
              </a:rPr>
              <a:t>الموسع ..</a:t>
            </a:r>
            <a:endParaRPr lang="ar-SA" sz="2400" b="1" dirty="0">
              <a:ln w="1905"/>
              <a:solidFill>
                <a:srgbClr val="00B05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60574036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down)">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down)">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wipe(down)">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wipe(down)">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wipe(down)">
                                      <p:cBhvr>
                                        <p:cTn id="27" dur="500"/>
                                        <p:tgtEl>
                                          <p:spTgt spid="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wipe(down)">
                                      <p:cBhvr>
                                        <p:cTn id="32" dur="500"/>
                                        <p:tgtEl>
                                          <p:spTgt spid="4">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wipe(down)">
                                      <p:cBhvr>
                                        <p:cTn id="3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740352" y="-62518"/>
            <a:ext cx="1368152" cy="1222395"/>
          </a:xfrm>
          <a:prstGeom prst="rect">
            <a:avLst/>
          </a:prstGeom>
          <a:solidFill>
            <a:schemeClr val="accent3">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dirty="0"/>
          </a:p>
        </p:txBody>
      </p:sp>
      <p:sp>
        <p:nvSpPr>
          <p:cNvPr id="4" name="مستطيل 3"/>
          <p:cNvSpPr/>
          <p:nvPr/>
        </p:nvSpPr>
        <p:spPr>
          <a:xfrm>
            <a:off x="3995936" y="-27384"/>
            <a:ext cx="1368152" cy="1222395"/>
          </a:xfrm>
          <a:prstGeom prst="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a:p>
        </p:txBody>
      </p:sp>
      <p:sp>
        <p:nvSpPr>
          <p:cNvPr id="5" name="مستطيل 4"/>
          <p:cNvSpPr/>
          <p:nvPr/>
        </p:nvSpPr>
        <p:spPr>
          <a:xfrm>
            <a:off x="35496" y="-27384"/>
            <a:ext cx="1368152" cy="1222395"/>
          </a:xfrm>
          <a:prstGeom prst="rect">
            <a:avLst/>
          </a:prstGeom>
          <a:solidFill>
            <a:schemeClr val="accent3">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a:p>
        </p:txBody>
      </p:sp>
      <p:cxnSp>
        <p:nvCxnSpPr>
          <p:cNvPr id="7" name="رابط مستقيم 6"/>
          <p:cNvCxnSpPr/>
          <p:nvPr/>
        </p:nvCxnSpPr>
        <p:spPr>
          <a:xfrm flipH="1">
            <a:off x="3995936" y="476672"/>
            <a:ext cx="136815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9" name="رابط مستقيم 8"/>
          <p:cNvCxnSpPr/>
          <p:nvPr/>
        </p:nvCxnSpPr>
        <p:spPr>
          <a:xfrm flipH="1">
            <a:off x="35496" y="548680"/>
            <a:ext cx="1368152"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10" name="رابط مستقيم 9"/>
          <p:cNvCxnSpPr/>
          <p:nvPr/>
        </p:nvCxnSpPr>
        <p:spPr>
          <a:xfrm flipH="1">
            <a:off x="7740352" y="476672"/>
            <a:ext cx="1368152" cy="0"/>
          </a:xfrm>
          <a:prstGeom prst="line">
            <a:avLst/>
          </a:prstGeom>
          <a:ln w="28575"/>
        </p:spPr>
        <p:style>
          <a:lnRef idx="1">
            <a:schemeClr val="dk1"/>
          </a:lnRef>
          <a:fillRef idx="0">
            <a:schemeClr val="dk1"/>
          </a:fillRef>
          <a:effectRef idx="0">
            <a:schemeClr val="dk1"/>
          </a:effectRef>
          <a:fontRef idx="minor">
            <a:schemeClr val="tx1"/>
          </a:fontRef>
        </p:style>
      </p:cxnSp>
      <p:sp>
        <p:nvSpPr>
          <p:cNvPr id="11" name="مربع نص 10"/>
          <p:cNvSpPr txBox="1"/>
          <p:nvPr/>
        </p:nvSpPr>
        <p:spPr>
          <a:xfrm>
            <a:off x="7740352" y="116632"/>
            <a:ext cx="1368152" cy="369332"/>
          </a:xfrm>
          <a:prstGeom prst="rect">
            <a:avLst/>
          </a:prstGeom>
          <a:noFill/>
          <a:ln w="28575">
            <a:noFill/>
          </a:ln>
        </p:spPr>
        <p:txBody>
          <a:bodyPr wrap="square" rtlCol="1">
            <a:spAutoFit/>
          </a:bodyPr>
          <a:lstStyle/>
          <a:p>
            <a:pPr algn="ctr"/>
            <a:r>
              <a:rPr lang="ar-SA" b="1" dirty="0" smtClean="0"/>
              <a:t>مصدر</a:t>
            </a:r>
            <a:endParaRPr lang="ar-SA" b="1" dirty="0"/>
          </a:p>
        </p:txBody>
      </p:sp>
      <p:sp>
        <p:nvSpPr>
          <p:cNvPr id="12" name="مربع نص 11"/>
          <p:cNvSpPr txBox="1"/>
          <p:nvPr/>
        </p:nvSpPr>
        <p:spPr>
          <a:xfrm>
            <a:off x="3995936" y="116632"/>
            <a:ext cx="1368152" cy="369332"/>
          </a:xfrm>
          <a:prstGeom prst="rect">
            <a:avLst/>
          </a:prstGeom>
          <a:noFill/>
          <a:ln w="28575">
            <a:noFill/>
          </a:ln>
        </p:spPr>
        <p:txBody>
          <a:bodyPr wrap="square" rtlCol="1">
            <a:spAutoFit/>
          </a:bodyPr>
          <a:lstStyle/>
          <a:p>
            <a:pPr algn="ctr"/>
            <a:r>
              <a:rPr lang="ar-SA" b="1" dirty="0" smtClean="0"/>
              <a:t>مصدر</a:t>
            </a:r>
            <a:endParaRPr lang="ar-SA" b="1" dirty="0"/>
          </a:p>
        </p:txBody>
      </p:sp>
      <p:sp>
        <p:nvSpPr>
          <p:cNvPr id="13" name="مربع نص 12"/>
          <p:cNvSpPr txBox="1"/>
          <p:nvPr/>
        </p:nvSpPr>
        <p:spPr>
          <a:xfrm>
            <a:off x="35496" y="116632"/>
            <a:ext cx="1368152" cy="369332"/>
          </a:xfrm>
          <a:prstGeom prst="rect">
            <a:avLst/>
          </a:prstGeom>
          <a:noFill/>
          <a:ln w="28575">
            <a:noFill/>
          </a:ln>
        </p:spPr>
        <p:txBody>
          <a:bodyPr wrap="square" rtlCol="1">
            <a:spAutoFit/>
          </a:bodyPr>
          <a:lstStyle/>
          <a:p>
            <a:pPr algn="ctr"/>
            <a:r>
              <a:rPr lang="ar-SA" b="1" dirty="0" smtClean="0"/>
              <a:t>مصدر</a:t>
            </a:r>
            <a:endParaRPr lang="ar-SA" b="1" dirty="0"/>
          </a:p>
        </p:txBody>
      </p:sp>
      <p:sp>
        <p:nvSpPr>
          <p:cNvPr id="14" name="مربع نص 13"/>
          <p:cNvSpPr txBox="1"/>
          <p:nvPr/>
        </p:nvSpPr>
        <p:spPr>
          <a:xfrm>
            <a:off x="7884368" y="548680"/>
            <a:ext cx="1152128" cy="646331"/>
          </a:xfrm>
          <a:prstGeom prst="rect">
            <a:avLst/>
          </a:prstGeom>
          <a:noFill/>
          <a:ln w="28575">
            <a:noFill/>
          </a:ln>
        </p:spPr>
        <p:txBody>
          <a:bodyPr wrap="square" rtlCol="1">
            <a:spAutoFit/>
          </a:bodyPr>
          <a:lstStyle/>
          <a:p>
            <a:pPr algn="ctr"/>
            <a:r>
              <a:rPr lang="ar-SA" b="1" dirty="0" smtClean="0"/>
              <a:t>المادة </a:t>
            </a:r>
          </a:p>
          <a:p>
            <a:pPr algn="ctr"/>
            <a:r>
              <a:rPr lang="ar-SA" b="1" dirty="0" smtClean="0"/>
              <a:t>الدراسية</a:t>
            </a:r>
            <a:endParaRPr lang="ar-SA" b="1" dirty="0"/>
          </a:p>
        </p:txBody>
      </p:sp>
      <p:sp>
        <p:nvSpPr>
          <p:cNvPr id="15" name="مربع نص 14"/>
          <p:cNvSpPr txBox="1"/>
          <p:nvPr/>
        </p:nvSpPr>
        <p:spPr>
          <a:xfrm>
            <a:off x="179512" y="701080"/>
            <a:ext cx="1152128" cy="369332"/>
          </a:xfrm>
          <a:prstGeom prst="rect">
            <a:avLst/>
          </a:prstGeom>
          <a:noFill/>
          <a:ln w="28575">
            <a:noFill/>
          </a:ln>
        </p:spPr>
        <p:txBody>
          <a:bodyPr wrap="square" rtlCol="1">
            <a:spAutoFit/>
          </a:bodyPr>
          <a:lstStyle/>
          <a:p>
            <a:pPr algn="ctr"/>
            <a:r>
              <a:rPr lang="ar-SA" b="1" dirty="0" smtClean="0"/>
              <a:t>المتعلم</a:t>
            </a:r>
          </a:p>
        </p:txBody>
      </p:sp>
      <p:sp>
        <p:nvSpPr>
          <p:cNvPr id="16" name="مربع نص 15"/>
          <p:cNvSpPr txBox="1"/>
          <p:nvPr/>
        </p:nvSpPr>
        <p:spPr>
          <a:xfrm>
            <a:off x="4139952" y="692696"/>
            <a:ext cx="1152128" cy="369332"/>
          </a:xfrm>
          <a:prstGeom prst="rect">
            <a:avLst/>
          </a:prstGeom>
          <a:noFill/>
          <a:ln w="28575">
            <a:noFill/>
          </a:ln>
        </p:spPr>
        <p:txBody>
          <a:bodyPr wrap="square" rtlCol="1">
            <a:spAutoFit/>
          </a:bodyPr>
          <a:lstStyle/>
          <a:p>
            <a:pPr algn="ctr"/>
            <a:r>
              <a:rPr lang="ar-SA" b="1" dirty="0" smtClean="0"/>
              <a:t>المجتمع</a:t>
            </a:r>
          </a:p>
        </p:txBody>
      </p:sp>
      <p:sp>
        <p:nvSpPr>
          <p:cNvPr id="17" name="مستطيل 16"/>
          <p:cNvSpPr/>
          <p:nvPr/>
        </p:nvSpPr>
        <p:spPr>
          <a:xfrm>
            <a:off x="35496" y="1484784"/>
            <a:ext cx="9073008" cy="792088"/>
          </a:xfrm>
          <a:prstGeom prst="rect">
            <a:avLst/>
          </a:prstGeom>
          <a:ln/>
        </p:spPr>
        <p:style>
          <a:lnRef idx="1">
            <a:schemeClr val="accent2"/>
          </a:lnRef>
          <a:fillRef idx="2">
            <a:schemeClr val="accent2"/>
          </a:fillRef>
          <a:effectRef idx="1">
            <a:schemeClr val="accent2"/>
          </a:effectRef>
          <a:fontRef idx="minor">
            <a:schemeClr val="dk1"/>
          </a:fontRef>
        </p:style>
        <p:txBody>
          <a:bodyPr rtlCol="1" anchor="ctr"/>
          <a:lstStyle/>
          <a:p>
            <a:pPr algn="ctr"/>
            <a:r>
              <a:rPr lang="ar-SA" b="1" dirty="0" smtClean="0"/>
              <a:t>أهداف عامة مؤقتة أو تجريبية (مبدئية )</a:t>
            </a:r>
            <a:endParaRPr lang="ar-SA" b="1" dirty="0"/>
          </a:p>
        </p:txBody>
      </p:sp>
      <p:sp>
        <p:nvSpPr>
          <p:cNvPr id="18" name="مستطيل 17"/>
          <p:cNvSpPr/>
          <p:nvPr/>
        </p:nvSpPr>
        <p:spPr>
          <a:xfrm>
            <a:off x="6732240" y="2708920"/>
            <a:ext cx="2448272" cy="729372"/>
          </a:xfrm>
          <a:prstGeom prst="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a:p>
        </p:txBody>
      </p:sp>
      <p:cxnSp>
        <p:nvCxnSpPr>
          <p:cNvPr id="20" name="رابط كسهم مستقيم 19"/>
          <p:cNvCxnSpPr>
            <a:stCxn id="2" idx="2"/>
          </p:cNvCxnSpPr>
          <p:nvPr/>
        </p:nvCxnSpPr>
        <p:spPr>
          <a:xfrm>
            <a:off x="8424428" y="1159877"/>
            <a:ext cx="0" cy="28977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رابط كسهم مستقيم 20"/>
          <p:cNvCxnSpPr/>
          <p:nvPr/>
        </p:nvCxnSpPr>
        <p:spPr>
          <a:xfrm>
            <a:off x="4716016" y="1124744"/>
            <a:ext cx="0" cy="36004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 name="رابط كسهم مستقيم 25"/>
          <p:cNvCxnSpPr/>
          <p:nvPr/>
        </p:nvCxnSpPr>
        <p:spPr>
          <a:xfrm>
            <a:off x="755576" y="1124744"/>
            <a:ext cx="0" cy="36004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7" name="رابط كسهم مستقيم 26"/>
          <p:cNvCxnSpPr/>
          <p:nvPr/>
        </p:nvCxnSpPr>
        <p:spPr>
          <a:xfrm>
            <a:off x="971600" y="2276872"/>
            <a:ext cx="0" cy="36004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8" name="رابط كسهم مستقيم 27"/>
          <p:cNvCxnSpPr/>
          <p:nvPr/>
        </p:nvCxnSpPr>
        <p:spPr>
          <a:xfrm>
            <a:off x="7956376" y="3501008"/>
            <a:ext cx="0" cy="36004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9" name="رابط كسهم مستقيم 28"/>
          <p:cNvCxnSpPr/>
          <p:nvPr/>
        </p:nvCxnSpPr>
        <p:spPr>
          <a:xfrm>
            <a:off x="8100392" y="2276872"/>
            <a:ext cx="0" cy="36004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0" name="مستطيل 29"/>
          <p:cNvSpPr/>
          <p:nvPr/>
        </p:nvSpPr>
        <p:spPr>
          <a:xfrm>
            <a:off x="-36512" y="2708920"/>
            <a:ext cx="2448272" cy="729372"/>
          </a:xfrm>
          <a:prstGeom prst="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a:p>
        </p:txBody>
      </p:sp>
      <p:cxnSp>
        <p:nvCxnSpPr>
          <p:cNvPr id="32" name="رابط مستقيم 31"/>
          <p:cNvCxnSpPr/>
          <p:nvPr/>
        </p:nvCxnSpPr>
        <p:spPr>
          <a:xfrm flipH="1">
            <a:off x="6732240" y="3068960"/>
            <a:ext cx="2448272"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33" name="رابط مستقيم 32"/>
          <p:cNvCxnSpPr/>
          <p:nvPr/>
        </p:nvCxnSpPr>
        <p:spPr>
          <a:xfrm flipH="1">
            <a:off x="-36512" y="3068960"/>
            <a:ext cx="2448272"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34" name="مربع نص 33"/>
          <p:cNvSpPr txBox="1"/>
          <p:nvPr/>
        </p:nvSpPr>
        <p:spPr>
          <a:xfrm>
            <a:off x="7103132" y="2708920"/>
            <a:ext cx="1789348" cy="369332"/>
          </a:xfrm>
          <a:prstGeom prst="rect">
            <a:avLst/>
          </a:prstGeom>
          <a:noFill/>
          <a:ln w="28575">
            <a:noFill/>
          </a:ln>
        </p:spPr>
        <p:txBody>
          <a:bodyPr wrap="square" rtlCol="1">
            <a:spAutoFit/>
          </a:bodyPr>
          <a:lstStyle/>
          <a:p>
            <a:r>
              <a:rPr lang="ar-SA" b="1" dirty="0" smtClean="0"/>
              <a:t>نافذة مصفاه</a:t>
            </a:r>
            <a:endParaRPr lang="ar-SA" b="1" dirty="0"/>
          </a:p>
        </p:txBody>
      </p:sp>
      <p:sp>
        <p:nvSpPr>
          <p:cNvPr id="36" name="مربع نص 35"/>
          <p:cNvSpPr txBox="1"/>
          <p:nvPr/>
        </p:nvSpPr>
        <p:spPr>
          <a:xfrm>
            <a:off x="7031124" y="3068960"/>
            <a:ext cx="2077380" cy="338554"/>
          </a:xfrm>
          <a:prstGeom prst="rect">
            <a:avLst/>
          </a:prstGeom>
          <a:noFill/>
          <a:ln w="28575">
            <a:noFill/>
          </a:ln>
        </p:spPr>
        <p:txBody>
          <a:bodyPr wrap="square" rtlCol="1">
            <a:spAutoFit/>
          </a:bodyPr>
          <a:lstStyle/>
          <a:p>
            <a:r>
              <a:rPr lang="ar-SA" sz="1600" b="1" dirty="0" smtClean="0"/>
              <a:t>سيكولوجية التعلم</a:t>
            </a:r>
            <a:endParaRPr lang="ar-SA" sz="1600" b="1" dirty="0"/>
          </a:p>
        </p:txBody>
      </p:sp>
      <p:sp>
        <p:nvSpPr>
          <p:cNvPr id="37" name="مربع نص 36"/>
          <p:cNvSpPr txBox="1"/>
          <p:nvPr/>
        </p:nvSpPr>
        <p:spPr>
          <a:xfrm>
            <a:off x="107504" y="2708920"/>
            <a:ext cx="1789348" cy="369332"/>
          </a:xfrm>
          <a:prstGeom prst="rect">
            <a:avLst/>
          </a:prstGeom>
          <a:noFill/>
          <a:ln w="28575">
            <a:noFill/>
          </a:ln>
        </p:spPr>
        <p:txBody>
          <a:bodyPr wrap="square" rtlCol="1">
            <a:spAutoFit/>
          </a:bodyPr>
          <a:lstStyle/>
          <a:p>
            <a:r>
              <a:rPr lang="ar-SA" b="1" dirty="0" smtClean="0"/>
              <a:t>نافذة مصفاه</a:t>
            </a:r>
            <a:endParaRPr lang="ar-SA" b="1" dirty="0"/>
          </a:p>
        </p:txBody>
      </p:sp>
      <p:sp>
        <p:nvSpPr>
          <p:cNvPr id="38" name="مربع نص 37"/>
          <p:cNvSpPr txBox="1"/>
          <p:nvPr/>
        </p:nvSpPr>
        <p:spPr>
          <a:xfrm>
            <a:off x="179512" y="3068960"/>
            <a:ext cx="1789348" cy="369332"/>
          </a:xfrm>
          <a:prstGeom prst="rect">
            <a:avLst/>
          </a:prstGeom>
          <a:noFill/>
          <a:ln w="28575">
            <a:noFill/>
          </a:ln>
        </p:spPr>
        <p:txBody>
          <a:bodyPr wrap="square" rtlCol="1">
            <a:spAutoFit/>
          </a:bodyPr>
          <a:lstStyle/>
          <a:p>
            <a:r>
              <a:rPr lang="ar-SA" b="1" dirty="0" smtClean="0"/>
              <a:t>فلسفة التربية</a:t>
            </a:r>
            <a:endParaRPr lang="ar-SA" b="1" dirty="0"/>
          </a:p>
        </p:txBody>
      </p:sp>
      <p:cxnSp>
        <p:nvCxnSpPr>
          <p:cNvPr id="40" name="رابط كسهم مستقيم 39"/>
          <p:cNvCxnSpPr/>
          <p:nvPr/>
        </p:nvCxnSpPr>
        <p:spPr>
          <a:xfrm>
            <a:off x="1043608" y="3501008"/>
            <a:ext cx="0" cy="36004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1" name="مستطيل 40"/>
          <p:cNvSpPr/>
          <p:nvPr/>
        </p:nvSpPr>
        <p:spPr>
          <a:xfrm>
            <a:off x="35496" y="4149080"/>
            <a:ext cx="9073008" cy="432048"/>
          </a:xfrm>
          <a:prstGeom prst="rect">
            <a:avLst/>
          </a:prstGeom>
          <a:ln/>
        </p:spPr>
        <p:style>
          <a:lnRef idx="0">
            <a:schemeClr val="accent2"/>
          </a:lnRef>
          <a:fillRef idx="3">
            <a:schemeClr val="accent2"/>
          </a:fillRef>
          <a:effectRef idx="3">
            <a:schemeClr val="accent2"/>
          </a:effectRef>
          <a:fontRef idx="minor">
            <a:schemeClr val="lt1"/>
          </a:fontRef>
        </p:style>
        <p:txBody>
          <a:bodyPr rtlCol="1" anchor="ctr"/>
          <a:lstStyle/>
          <a:p>
            <a:pPr algn="ctr"/>
            <a:r>
              <a:rPr lang="ar-SA" b="1" dirty="0" smtClean="0"/>
              <a:t>أهداف تعليمية محددة</a:t>
            </a:r>
            <a:endParaRPr lang="ar-SA" b="1" dirty="0"/>
          </a:p>
        </p:txBody>
      </p:sp>
      <p:cxnSp>
        <p:nvCxnSpPr>
          <p:cNvPr id="42" name="رابط كسهم مستقيم 41"/>
          <p:cNvCxnSpPr/>
          <p:nvPr/>
        </p:nvCxnSpPr>
        <p:spPr>
          <a:xfrm>
            <a:off x="4788024" y="4437112"/>
            <a:ext cx="0" cy="36004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7" name="مستطيل 46"/>
          <p:cNvSpPr/>
          <p:nvPr/>
        </p:nvSpPr>
        <p:spPr>
          <a:xfrm>
            <a:off x="2318048" y="4725144"/>
            <a:ext cx="5134272" cy="432048"/>
          </a:xfrm>
          <a:prstGeom prst="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a:p>
        </p:txBody>
      </p:sp>
      <p:sp>
        <p:nvSpPr>
          <p:cNvPr id="48" name="مستطيل 47"/>
          <p:cNvSpPr/>
          <p:nvPr/>
        </p:nvSpPr>
        <p:spPr>
          <a:xfrm>
            <a:off x="2318048" y="5229200"/>
            <a:ext cx="5134272" cy="432048"/>
          </a:xfrm>
          <a:prstGeom prst="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a:p>
        </p:txBody>
      </p:sp>
      <p:sp>
        <p:nvSpPr>
          <p:cNvPr id="49" name="مستطيل 48"/>
          <p:cNvSpPr/>
          <p:nvPr/>
        </p:nvSpPr>
        <p:spPr>
          <a:xfrm>
            <a:off x="2318048" y="5733256"/>
            <a:ext cx="5134272" cy="432048"/>
          </a:xfrm>
          <a:prstGeom prst="rect">
            <a:avLst/>
          </a:prstGeom>
          <a:solidFill>
            <a:schemeClr val="accent1">
              <a:lumMod val="20000"/>
              <a:lumOff val="80000"/>
            </a:schemeClr>
          </a:solidFill>
          <a:ln w="28575"/>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a:p>
        </p:txBody>
      </p:sp>
      <p:sp>
        <p:nvSpPr>
          <p:cNvPr id="50" name="مستطيل 49"/>
          <p:cNvSpPr/>
          <p:nvPr/>
        </p:nvSpPr>
        <p:spPr>
          <a:xfrm>
            <a:off x="2318048" y="6237312"/>
            <a:ext cx="5134272" cy="432048"/>
          </a:xfrm>
          <a:prstGeom prst="rect">
            <a:avLst/>
          </a:prstGeom>
          <a:ln w="28575"/>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b="1"/>
          </a:p>
        </p:txBody>
      </p:sp>
      <p:sp>
        <p:nvSpPr>
          <p:cNvPr id="51" name="مربع نص 50"/>
          <p:cNvSpPr txBox="1"/>
          <p:nvPr/>
        </p:nvSpPr>
        <p:spPr>
          <a:xfrm>
            <a:off x="3635896" y="4797152"/>
            <a:ext cx="2592288" cy="369332"/>
          </a:xfrm>
          <a:prstGeom prst="rect">
            <a:avLst/>
          </a:prstGeom>
          <a:noFill/>
          <a:ln w="28575">
            <a:solidFill>
              <a:schemeClr val="tx1"/>
            </a:solidFill>
          </a:ln>
        </p:spPr>
        <p:txBody>
          <a:bodyPr wrap="square" rtlCol="1">
            <a:spAutoFit/>
          </a:bodyPr>
          <a:lstStyle/>
          <a:p>
            <a:r>
              <a:rPr lang="ar-SA" b="1" dirty="0" smtClean="0"/>
              <a:t>اختيار خبرات التعلم</a:t>
            </a:r>
            <a:endParaRPr lang="ar-SA" b="1" dirty="0"/>
          </a:p>
        </p:txBody>
      </p:sp>
      <p:sp>
        <p:nvSpPr>
          <p:cNvPr id="58" name="مربع نص 57"/>
          <p:cNvSpPr txBox="1"/>
          <p:nvPr/>
        </p:nvSpPr>
        <p:spPr>
          <a:xfrm>
            <a:off x="3635896" y="5723964"/>
            <a:ext cx="2592288" cy="369332"/>
          </a:xfrm>
          <a:prstGeom prst="rect">
            <a:avLst/>
          </a:prstGeom>
          <a:noFill/>
          <a:ln w="28575">
            <a:solidFill>
              <a:schemeClr val="tx1"/>
            </a:solidFill>
          </a:ln>
        </p:spPr>
        <p:txBody>
          <a:bodyPr wrap="square" rtlCol="1">
            <a:spAutoFit/>
          </a:bodyPr>
          <a:lstStyle/>
          <a:p>
            <a:r>
              <a:rPr lang="ar-SA" b="1" dirty="0" smtClean="0"/>
              <a:t>توجيه  خبرات التعلم</a:t>
            </a:r>
            <a:endParaRPr lang="ar-SA" b="1" dirty="0"/>
          </a:p>
        </p:txBody>
      </p:sp>
      <p:sp>
        <p:nvSpPr>
          <p:cNvPr id="59" name="مربع نص 58"/>
          <p:cNvSpPr txBox="1"/>
          <p:nvPr/>
        </p:nvSpPr>
        <p:spPr>
          <a:xfrm>
            <a:off x="3635896" y="5219908"/>
            <a:ext cx="2592288" cy="369332"/>
          </a:xfrm>
          <a:prstGeom prst="rect">
            <a:avLst/>
          </a:prstGeom>
          <a:noFill/>
          <a:ln w="28575">
            <a:solidFill>
              <a:schemeClr val="tx1"/>
            </a:solidFill>
          </a:ln>
        </p:spPr>
        <p:txBody>
          <a:bodyPr wrap="square" rtlCol="1">
            <a:spAutoFit/>
          </a:bodyPr>
          <a:lstStyle/>
          <a:p>
            <a:r>
              <a:rPr lang="ar-SA" b="1" dirty="0" smtClean="0"/>
              <a:t>تنظيم  خبرات التعلم</a:t>
            </a:r>
            <a:endParaRPr lang="ar-SA" b="1" dirty="0"/>
          </a:p>
        </p:txBody>
      </p:sp>
      <p:sp>
        <p:nvSpPr>
          <p:cNvPr id="60" name="مربع نص 59"/>
          <p:cNvSpPr txBox="1"/>
          <p:nvPr/>
        </p:nvSpPr>
        <p:spPr>
          <a:xfrm>
            <a:off x="3635896" y="6228020"/>
            <a:ext cx="2592288" cy="369332"/>
          </a:xfrm>
          <a:prstGeom prst="rect">
            <a:avLst/>
          </a:prstGeom>
          <a:noFill/>
          <a:ln w="28575">
            <a:solidFill>
              <a:schemeClr val="tx1"/>
            </a:solidFill>
          </a:ln>
        </p:spPr>
        <p:txBody>
          <a:bodyPr wrap="square" rtlCol="1">
            <a:spAutoFit/>
          </a:bodyPr>
          <a:lstStyle/>
          <a:p>
            <a:r>
              <a:rPr lang="ar-SA" b="1" dirty="0" smtClean="0"/>
              <a:t>تقويم  خبرات التعلم</a:t>
            </a:r>
            <a:endParaRPr lang="ar-SA" b="1" dirty="0"/>
          </a:p>
        </p:txBody>
      </p:sp>
      <p:sp>
        <p:nvSpPr>
          <p:cNvPr id="61" name="شكل بيضاوي 60"/>
          <p:cNvSpPr/>
          <p:nvPr/>
        </p:nvSpPr>
        <p:spPr>
          <a:xfrm>
            <a:off x="3707904" y="2348880"/>
            <a:ext cx="2088232" cy="1728192"/>
          </a:xfrm>
          <a:prstGeom prst="ellipse">
            <a:avLst/>
          </a:prstGeom>
          <a:ln/>
        </p:spPr>
        <p:style>
          <a:lnRef idx="0">
            <a:schemeClr val="accent3"/>
          </a:lnRef>
          <a:fillRef idx="3">
            <a:schemeClr val="accent3"/>
          </a:fillRef>
          <a:effectRef idx="3">
            <a:schemeClr val="accent3"/>
          </a:effectRef>
          <a:fontRef idx="minor">
            <a:schemeClr val="lt1"/>
          </a:fontRef>
        </p:style>
        <p:txBody>
          <a:bodyPr rtlCol="1" anchor="ctr"/>
          <a:lstStyle/>
          <a:p>
            <a:pPr algn="ctr"/>
            <a:r>
              <a:rPr lang="ar-SA" b="1" dirty="0" smtClean="0">
                <a:solidFill>
                  <a:schemeClr val="tx1"/>
                </a:solidFill>
              </a:rPr>
              <a:t>قاعدة تايلور في تخطيط المنهج</a:t>
            </a:r>
            <a:endParaRPr lang="ar-SA" b="1" dirty="0">
              <a:solidFill>
                <a:schemeClr val="tx1"/>
              </a:solidFill>
            </a:endParaRPr>
          </a:p>
        </p:txBody>
      </p:sp>
    </p:spTree>
    <p:extLst>
      <p:ext uri="{BB962C8B-B14F-4D97-AF65-F5344CB8AC3E}">
        <p14:creationId xmlns:p14="http://schemas.microsoft.com/office/powerpoint/2010/main" val="261984127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down)">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down)">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down)">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down)">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down)">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down)">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down)">
                                      <p:cBhvr>
                                        <p:cTn id="57" dur="500"/>
                                        <p:tgtEl>
                                          <p:spTgt spid="2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wipe(down)">
                                      <p:cBhvr>
                                        <p:cTn id="62" dur="5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wipe(down)">
                                      <p:cBhvr>
                                        <p:cTn id="67" dur="500"/>
                                        <p:tgtEl>
                                          <p:spTgt spid="26"/>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wipe(down)">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nodeType="click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wipe(down)">
                                      <p:cBhvr>
                                        <p:cTn id="77" dur="500"/>
                                        <p:tgtEl>
                                          <p:spTgt spid="2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Effect transition="in" filter="wipe(down)">
                                      <p:cBhvr>
                                        <p:cTn id="82" dur="500"/>
                                        <p:tgtEl>
                                          <p:spTgt spid="18"/>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34"/>
                                        </p:tgtEl>
                                        <p:attrNameLst>
                                          <p:attrName>style.visibility</p:attrName>
                                        </p:attrNameLst>
                                      </p:cBhvr>
                                      <p:to>
                                        <p:strVal val="visible"/>
                                      </p:to>
                                    </p:set>
                                    <p:animEffect transition="in" filter="wipe(down)">
                                      <p:cBhvr>
                                        <p:cTn id="87" dur="500"/>
                                        <p:tgtEl>
                                          <p:spTgt spid="34"/>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36"/>
                                        </p:tgtEl>
                                        <p:attrNameLst>
                                          <p:attrName>style.visibility</p:attrName>
                                        </p:attrNameLst>
                                      </p:cBhvr>
                                      <p:to>
                                        <p:strVal val="visible"/>
                                      </p:to>
                                    </p:set>
                                    <p:animEffect transition="in" filter="wipe(down)">
                                      <p:cBhvr>
                                        <p:cTn id="92" dur="500"/>
                                        <p:tgtEl>
                                          <p:spTgt spid="36"/>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nodeType="clickEffect">
                                  <p:stCondLst>
                                    <p:cond delay="0"/>
                                  </p:stCondLst>
                                  <p:childTnLst>
                                    <p:set>
                                      <p:cBhvr>
                                        <p:cTn id="96" dur="1" fill="hold">
                                          <p:stCondLst>
                                            <p:cond delay="0"/>
                                          </p:stCondLst>
                                        </p:cTn>
                                        <p:tgtEl>
                                          <p:spTgt spid="27"/>
                                        </p:tgtEl>
                                        <p:attrNameLst>
                                          <p:attrName>style.visibility</p:attrName>
                                        </p:attrNameLst>
                                      </p:cBhvr>
                                      <p:to>
                                        <p:strVal val="visible"/>
                                      </p:to>
                                    </p:set>
                                    <p:animEffect transition="in" filter="wipe(down)">
                                      <p:cBhvr>
                                        <p:cTn id="97" dur="500"/>
                                        <p:tgtEl>
                                          <p:spTgt spid="27"/>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30"/>
                                        </p:tgtEl>
                                        <p:attrNameLst>
                                          <p:attrName>style.visibility</p:attrName>
                                        </p:attrNameLst>
                                      </p:cBhvr>
                                      <p:to>
                                        <p:strVal val="visible"/>
                                      </p:to>
                                    </p:set>
                                    <p:animEffect transition="in" filter="wipe(down)">
                                      <p:cBhvr>
                                        <p:cTn id="102" dur="500"/>
                                        <p:tgtEl>
                                          <p:spTgt spid="30"/>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37"/>
                                        </p:tgtEl>
                                        <p:attrNameLst>
                                          <p:attrName>style.visibility</p:attrName>
                                        </p:attrNameLst>
                                      </p:cBhvr>
                                      <p:to>
                                        <p:strVal val="visible"/>
                                      </p:to>
                                    </p:set>
                                    <p:animEffect transition="in" filter="wipe(down)">
                                      <p:cBhvr>
                                        <p:cTn id="107" dur="500"/>
                                        <p:tgtEl>
                                          <p:spTgt spid="37"/>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38"/>
                                        </p:tgtEl>
                                        <p:attrNameLst>
                                          <p:attrName>style.visibility</p:attrName>
                                        </p:attrNameLst>
                                      </p:cBhvr>
                                      <p:to>
                                        <p:strVal val="visible"/>
                                      </p:to>
                                    </p:set>
                                    <p:animEffect transition="in" filter="wipe(down)">
                                      <p:cBhvr>
                                        <p:cTn id="112" dur="500"/>
                                        <p:tgtEl>
                                          <p:spTgt spid="38"/>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4" fill="hold" nodeType="clickEffect">
                                  <p:stCondLst>
                                    <p:cond delay="0"/>
                                  </p:stCondLst>
                                  <p:childTnLst>
                                    <p:set>
                                      <p:cBhvr>
                                        <p:cTn id="116" dur="1" fill="hold">
                                          <p:stCondLst>
                                            <p:cond delay="0"/>
                                          </p:stCondLst>
                                        </p:cTn>
                                        <p:tgtEl>
                                          <p:spTgt spid="40"/>
                                        </p:tgtEl>
                                        <p:attrNameLst>
                                          <p:attrName>style.visibility</p:attrName>
                                        </p:attrNameLst>
                                      </p:cBhvr>
                                      <p:to>
                                        <p:strVal val="visible"/>
                                      </p:to>
                                    </p:set>
                                    <p:animEffect transition="in" filter="wipe(down)">
                                      <p:cBhvr>
                                        <p:cTn id="117" dur="500"/>
                                        <p:tgtEl>
                                          <p:spTgt spid="40"/>
                                        </p:tgtEl>
                                      </p:cBhvr>
                                    </p:animEffec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grpId="0" nodeType="clickEffect">
                                  <p:stCondLst>
                                    <p:cond delay="0"/>
                                  </p:stCondLst>
                                  <p:childTnLst>
                                    <p:set>
                                      <p:cBhvr>
                                        <p:cTn id="121" dur="1" fill="hold">
                                          <p:stCondLst>
                                            <p:cond delay="0"/>
                                          </p:stCondLst>
                                        </p:cTn>
                                        <p:tgtEl>
                                          <p:spTgt spid="41"/>
                                        </p:tgtEl>
                                        <p:attrNameLst>
                                          <p:attrName>style.visibility</p:attrName>
                                        </p:attrNameLst>
                                      </p:cBhvr>
                                      <p:to>
                                        <p:strVal val="visible"/>
                                      </p:to>
                                    </p:set>
                                    <p:animEffect transition="in" filter="wipe(down)">
                                      <p:cBhvr>
                                        <p:cTn id="122" dur="500"/>
                                        <p:tgtEl>
                                          <p:spTgt spid="41"/>
                                        </p:tgtEl>
                                      </p:cBhvr>
                                    </p:animEffect>
                                  </p:childTnLst>
                                </p:cTn>
                              </p:par>
                            </p:childTnLst>
                          </p:cTn>
                        </p:par>
                      </p:childTnLst>
                    </p:cTn>
                  </p:par>
                  <p:par>
                    <p:cTn id="123" fill="hold">
                      <p:stCondLst>
                        <p:cond delay="indefinite"/>
                      </p:stCondLst>
                      <p:childTnLst>
                        <p:par>
                          <p:cTn id="124" fill="hold">
                            <p:stCondLst>
                              <p:cond delay="0"/>
                            </p:stCondLst>
                            <p:childTnLst>
                              <p:par>
                                <p:cTn id="125" presetID="22" presetClass="entr" presetSubtype="4" fill="hold" nodeType="clickEffect">
                                  <p:stCondLst>
                                    <p:cond delay="0"/>
                                  </p:stCondLst>
                                  <p:childTnLst>
                                    <p:set>
                                      <p:cBhvr>
                                        <p:cTn id="126" dur="1" fill="hold">
                                          <p:stCondLst>
                                            <p:cond delay="0"/>
                                          </p:stCondLst>
                                        </p:cTn>
                                        <p:tgtEl>
                                          <p:spTgt spid="42"/>
                                        </p:tgtEl>
                                        <p:attrNameLst>
                                          <p:attrName>style.visibility</p:attrName>
                                        </p:attrNameLst>
                                      </p:cBhvr>
                                      <p:to>
                                        <p:strVal val="visible"/>
                                      </p:to>
                                    </p:set>
                                    <p:animEffect transition="in" filter="wipe(down)">
                                      <p:cBhvr>
                                        <p:cTn id="127" dur="500"/>
                                        <p:tgtEl>
                                          <p:spTgt spid="42"/>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grpId="0" nodeType="clickEffect">
                                  <p:stCondLst>
                                    <p:cond delay="0"/>
                                  </p:stCondLst>
                                  <p:childTnLst>
                                    <p:set>
                                      <p:cBhvr>
                                        <p:cTn id="131" dur="1" fill="hold">
                                          <p:stCondLst>
                                            <p:cond delay="0"/>
                                          </p:stCondLst>
                                        </p:cTn>
                                        <p:tgtEl>
                                          <p:spTgt spid="47"/>
                                        </p:tgtEl>
                                        <p:attrNameLst>
                                          <p:attrName>style.visibility</p:attrName>
                                        </p:attrNameLst>
                                      </p:cBhvr>
                                      <p:to>
                                        <p:strVal val="visible"/>
                                      </p:to>
                                    </p:set>
                                    <p:animEffect transition="in" filter="wipe(down)">
                                      <p:cBhvr>
                                        <p:cTn id="132" dur="500"/>
                                        <p:tgtEl>
                                          <p:spTgt spid="47"/>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4" fill="hold" grpId="0" nodeType="clickEffect">
                                  <p:stCondLst>
                                    <p:cond delay="0"/>
                                  </p:stCondLst>
                                  <p:childTnLst>
                                    <p:set>
                                      <p:cBhvr>
                                        <p:cTn id="136" dur="1" fill="hold">
                                          <p:stCondLst>
                                            <p:cond delay="0"/>
                                          </p:stCondLst>
                                        </p:cTn>
                                        <p:tgtEl>
                                          <p:spTgt spid="51"/>
                                        </p:tgtEl>
                                        <p:attrNameLst>
                                          <p:attrName>style.visibility</p:attrName>
                                        </p:attrNameLst>
                                      </p:cBhvr>
                                      <p:to>
                                        <p:strVal val="visible"/>
                                      </p:to>
                                    </p:set>
                                    <p:animEffect transition="in" filter="wipe(down)">
                                      <p:cBhvr>
                                        <p:cTn id="137" dur="500"/>
                                        <p:tgtEl>
                                          <p:spTgt spid="51"/>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4" fill="hold" grpId="0" nodeType="clickEffect">
                                  <p:stCondLst>
                                    <p:cond delay="0"/>
                                  </p:stCondLst>
                                  <p:childTnLst>
                                    <p:set>
                                      <p:cBhvr>
                                        <p:cTn id="141" dur="1" fill="hold">
                                          <p:stCondLst>
                                            <p:cond delay="0"/>
                                          </p:stCondLst>
                                        </p:cTn>
                                        <p:tgtEl>
                                          <p:spTgt spid="48"/>
                                        </p:tgtEl>
                                        <p:attrNameLst>
                                          <p:attrName>style.visibility</p:attrName>
                                        </p:attrNameLst>
                                      </p:cBhvr>
                                      <p:to>
                                        <p:strVal val="visible"/>
                                      </p:to>
                                    </p:set>
                                    <p:animEffect transition="in" filter="wipe(down)">
                                      <p:cBhvr>
                                        <p:cTn id="142" dur="500"/>
                                        <p:tgtEl>
                                          <p:spTgt spid="48"/>
                                        </p:tgtEl>
                                      </p:cBhvr>
                                    </p:animEffect>
                                  </p:childTnLst>
                                </p:cTn>
                              </p:par>
                            </p:childTnLst>
                          </p:cTn>
                        </p:par>
                      </p:childTnLst>
                    </p:cTn>
                  </p:par>
                  <p:par>
                    <p:cTn id="143" fill="hold">
                      <p:stCondLst>
                        <p:cond delay="indefinite"/>
                      </p:stCondLst>
                      <p:childTnLst>
                        <p:par>
                          <p:cTn id="144" fill="hold">
                            <p:stCondLst>
                              <p:cond delay="0"/>
                            </p:stCondLst>
                            <p:childTnLst>
                              <p:par>
                                <p:cTn id="145" presetID="22" presetClass="entr" presetSubtype="4" fill="hold" grpId="0" nodeType="clickEffect">
                                  <p:stCondLst>
                                    <p:cond delay="0"/>
                                  </p:stCondLst>
                                  <p:childTnLst>
                                    <p:set>
                                      <p:cBhvr>
                                        <p:cTn id="146" dur="1" fill="hold">
                                          <p:stCondLst>
                                            <p:cond delay="0"/>
                                          </p:stCondLst>
                                        </p:cTn>
                                        <p:tgtEl>
                                          <p:spTgt spid="59"/>
                                        </p:tgtEl>
                                        <p:attrNameLst>
                                          <p:attrName>style.visibility</p:attrName>
                                        </p:attrNameLst>
                                      </p:cBhvr>
                                      <p:to>
                                        <p:strVal val="visible"/>
                                      </p:to>
                                    </p:set>
                                    <p:animEffect transition="in" filter="wipe(down)">
                                      <p:cBhvr>
                                        <p:cTn id="147" dur="500"/>
                                        <p:tgtEl>
                                          <p:spTgt spid="59"/>
                                        </p:tgtEl>
                                      </p:cBhvr>
                                    </p:animEffect>
                                  </p:childTnLst>
                                </p:cTn>
                              </p:par>
                            </p:childTnLst>
                          </p:cTn>
                        </p:par>
                      </p:childTnLst>
                    </p:cTn>
                  </p:par>
                  <p:par>
                    <p:cTn id="148" fill="hold">
                      <p:stCondLst>
                        <p:cond delay="indefinite"/>
                      </p:stCondLst>
                      <p:childTnLst>
                        <p:par>
                          <p:cTn id="149" fill="hold">
                            <p:stCondLst>
                              <p:cond delay="0"/>
                            </p:stCondLst>
                            <p:childTnLst>
                              <p:par>
                                <p:cTn id="150" presetID="22" presetClass="entr" presetSubtype="4" fill="hold" grpId="0" nodeType="clickEffect">
                                  <p:stCondLst>
                                    <p:cond delay="0"/>
                                  </p:stCondLst>
                                  <p:childTnLst>
                                    <p:set>
                                      <p:cBhvr>
                                        <p:cTn id="151" dur="1" fill="hold">
                                          <p:stCondLst>
                                            <p:cond delay="0"/>
                                          </p:stCondLst>
                                        </p:cTn>
                                        <p:tgtEl>
                                          <p:spTgt spid="49"/>
                                        </p:tgtEl>
                                        <p:attrNameLst>
                                          <p:attrName>style.visibility</p:attrName>
                                        </p:attrNameLst>
                                      </p:cBhvr>
                                      <p:to>
                                        <p:strVal val="visible"/>
                                      </p:to>
                                    </p:set>
                                    <p:animEffect transition="in" filter="wipe(down)">
                                      <p:cBhvr>
                                        <p:cTn id="152" dur="500"/>
                                        <p:tgtEl>
                                          <p:spTgt spid="49"/>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4" fill="hold" grpId="0" nodeType="clickEffect">
                                  <p:stCondLst>
                                    <p:cond delay="0"/>
                                  </p:stCondLst>
                                  <p:childTnLst>
                                    <p:set>
                                      <p:cBhvr>
                                        <p:cTn id="156" dur="1" fill="hold">
                                          <p:stCondLst>
                                            <p:cond delay="0"/>
                                          </p:stCondLst>
                                        </p:cTn>
                                        <p:tgtEl>
                                          <p:spTgt spid="58"/>
                                        </p:tgtEl>
                                        <p:attrNameLst>
                                          <p:attrName>style.visibility</p:attrName>
                                        </p:attrNameLst>
                                      </p:cBhvr>
                                      <p:to>
                                        <p:strVal val="visible"/>
                                      </p:to>
                                    </p:set>
                                    <p:animEffect transition="in" filter="wipe(down)">
                                      <p:cBhvr>
                                        <p:cTn id="157" dur="500"/>
                                        <p:tgtEl>
                                          <p:spTgt spid="58"/>
                                        </p:tgtEl>
                                      </p:cBhvr>
                                    </p:animEffect>
                                  </p:childTnLst>
                                </p:cTn>
                              </p:par>
                            </p:childTnLst>
                          </p:cTn>
                        </p:par>
                      </p:childTnLst>
                    </p:cTn>
                  </p:par>
                  <p:par>
                    <p:cTn id="158" fill="hold">
                      <p:stCondLst>
                        <p:cond delay="indefinite"/>
                      </p:stCondLst>
                      <p:childTnLst>
                        <p:par>
                          <p:cTn id="159" fill="hold">
                            <p:stCondLst>
                              <p:cond delay="0"/>
                            </p:stCondLst>
                            <p:childTnLst>
                              <p:par>
                                <p:cTn id="160" presetID="22" presetClass="entr" presetSubtype="4" fill="hold" grpId="0" nodeType="clickEffect">
                                  <p:stCondLst>
                                    <p:cond delay="0"/>
                                  </p:stCondLst>
                                  <p:childTnLst>
                                    <p:set>
                                      <p:cBhvr>
                                        <p:cTn id="161" dur="1" fill="hold">
                                          <p:stCondLst>
                                            <p:cond delay="0"/>
                                          </p:stCondLst>
                                        </p:cTn>
                                        <p:tgtEl>
                                          <p:spTgt spid="50"/>
                                        </p:tgtEl>
                                        <p:attrNameLst>
                                          <p:attrName>style.visibility</p:attrName>
                                        </p:attrNameLst>
                                      </p:cBhvr>
                                      <p:to>
                                        <p:strVal val="visible"/>
                                      </p:to>
                                    </p:set>
                                    <p:animEffect transition="in" filter="wipe(down)">
                                      <p:cBhvr>
                                        <p:cTn id="162" dur="500"/>
                                        <p:tgtEl>
                                          <p:spTgt spid="50"/>
                                        </p:tgtEl>
                                      </p:cBhvr>
                                    </p:animEffect>
                                  </p:childTnLst>
                                </p:cTn>
                              </p:par>
                            </p:childTnLst>
                          </p:cTn>
                        </p:par>
                      </p:childTnLst>
                    </p:cTn>
                  </p:par>
                  <p:par>
                    <p:cTn id="163" fill="hold">
                      <p:stCondLst>
                        <p:cond delay="indefinite"/>
                      </p:stCondLst>
                      <p:childTnLst>
                        <p:par>
                          <p:cTn id="164" fill="hold">
                            <p:stCondLst>
                              <p:cond delay="0"/>
                            </p:stCondLst>
                            <p:childTnLst>
                              <p:par>
                                <p:cTn id="165" presetID="22" presetClass="entr" presetSubtype="4" fill="hold" grpId="0" nodeType="clickEffect">
                                  <p:stCondLst>
                                    <p:cond delay="0"/>
                                  </p:stCondLst>
                                  <p:childTnLst>
                                    <p:set>
                                      <p:cBhvr>
                                        <p:cTn id="166" dur="1" fill="hold">
                                          <p:stCondLst>
                                            <p:cond delay="0"/>
                                          </p:stCondLst>
                                        </p:cTn>
                                        <p:tgtEl>
                                          <p:spTgt spid="60"/>
                                        </p:tgtEl>
                                        <p:attrNameLst>
                                          <p:attrName>style.visibility</p:attrName>
                                        </p:attrNameLst>
                                      </p:cBhvr>
                                      <p:to>
                                        <p:strVal val="visible"/>
                                      </p:to>
                                    </p:set>
                                    <p:animEffect transition="in" filter="wipe(down)">
                                      <p:cBhvr>
                                        <p:cTn id="167"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11" grpId="0"/>
      <p:bldP spid="12" grpId="0"/>
      <p:bldP spid="13" grpId="0"/>
      <p:bldP spid="14" grpId="0"/>
      <p:bldP spid="15" grpId="0"/>
      <p:bldP spid="16" grpId="0"/>
      <p:bldP spid="17" grpId="0" animBg="1"/>
      <p:bldP spid="18" grpId="0" animBg="1"/>
      <p:bldP spid="30" grpId="0" animBg="1"/>
      <p:bldP spid="34" grpId="0"/>
      <p:bldP spid="36" grpId="0"/>
      <p:bldP spid="37" grpId="0"/>
      <p:bldP spid="38" grpId="0"/>
      <p:bldP spid="41" grpId="0" animBg="1"/>
      <p:bldP spid="47" grpId="0" animBg="1"/>
      <p:bldP spid="48" grpId="0" animBg="1"/>
      <p:bldP spid="49" grpId="0" animBg="1"/>
      <p:bldP spid="50" grpId="0" animBg="1"/>
      <p:bldP spid="51" grpId="0" animBg="1"/>
      <p:bldP spid="58" grpId="0" animBg="1"/>
      <p:bldP spid="59" grpId="0" animBg="1"/>
      <p:bldP spid="60" grpId="0" animBg="1"/>
      <p:bldP spid="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763688" y="2357430"/>
            <a:ext cx="5222910" cy="24288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dirty="0">
              <a:solidFill>
                <a:srgbClr val="1F497D">
                  <a:lumMod val="60000"/>
                  <a:lumOff val="40000"/>
                </a:srgbClr>
              </a:solidFill>
            </a:endParaRPr>
          </a:p>
        </p:txBody>
      </p:sp>
      <p:sp>
        <p:nvSpPr>
          <p:cNvPr id="4" name="مستطيل 3"/>
          <p:cNvSpPr/>
          <p:nvPr/>
        </p:nvSpPr>
        <p:spPr>
          <a:xfrm>
            <a:off x="611560" y="1529491"/>
            <a:ext cx="8064896" cy="4708981"/>
          </a:xfrm>
          <a:prstGeom prst="rect">
            <a:avLst/>
          </a:prstGeom>
          <a:ln/>
          <a:effectLst>
            <a:glow rad="63500">
              <a:schemeClr val="accent4">
                <a:satMod val="175000"/>
                <a:alpha val="40000"/>
              </a:schemeClr>
            </a:glow>
          </a:effectLst>
        </p:spPr>
        <p:style>
          <a:lnRef idx="2">
            <a:schemeClr val="accent4"/>
          </a:lnRef>
          <a:fillRef idx="1">
            <a:schemeClr val="lt1"/>
          </a:fillRef>
          <a:effectRef idx="0">
            <a:schemeClr val="accent4"/>
          </a:effectRef>
          <a:fontRef idx="minor">
            <a:schemeClr val="dk1"/>
          </a:fontRef>
        </p:style>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ar-S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لابد </a:t>
            </a:r>
            <a:r>
              <a:rPr lang="ar-SA"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لواضع المنهج أن يمتلك نظرية عامة للمنهج الذي سيقوم </a:t>
            </a:r>
            <a:r>
              <a:rPr lang="ar-S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ببنائه. </a:t>
            </a:r>
          </a:p>
          <a:p>
            <a:endParaRPr lang="ar-SA"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ar-SA" sz="2800" b="1" dirty="0" smtClean="0">
                <a:ln w="11430"/>
                <a:solidFill>
                  <a:srgbClr val="00B050"/>
                </a:solidFill>
                <a:effectLst>
                  <a:outerShdw blurRad="50800" dist="39000" dir="5460000" algn="tl">
                    <a:srgbClr val="000000">
                      <a:alpha val="38000"/>
                    </a:srgbClr>
                  </a:outerShdw>
                </a:effectLst>
              </a:rPr>
              <a:t>لان </a:t>
            </a:r>
            <a:r>
              <a:rPr lang="ar-SA" sz="2800" b="1" dirty="0">
                <a:ln w="11430"/>
                <a:solidFill>
                  <a:srgbClr val="00B050"/>
                </a:solidFill>
                <a:effectLst>
                  <a:outerShdw blurRad="50800" dist="39000" dir="5460000" algn="tl">
                    <a:srgbClr val="000000">
                      <a:alpha val="38000"/>
                    </a:srgbClr>
                  </a:outerShdw>
                </a:effectLst>
              </a:rPr>
              <a:t>المنهج لا يكون واقعياً بدون قاعدة نظرية يمثلها بشكل تطبيقي ومن خلالها  يمكن رسم الملامح الرئيسية </a:t>
            </a:r>
            <a:r>
              <a:rPr lang="ar-SA" sz="2800" b="1" dirty="0" smtClean="0">
                <a:ln w="11430"/>
                <a:solidFill>
                  <a:srgbClr val="00B050"/>
                </a:solidFill>
                <a:effectLst>
                  <a:outerShdw blurRad="50800" dist="39000" dir="5460000" algn="tl">
                    <a:srgbClr val="000000">
                      <a:alpha val="38000"/>
                    </a:srgbClr>
                  </a:outerShdw>
                </a:effectLst>
              </a:rPr>
              <a:t>للمناهج.</a:t>
            </a:r>
          </a:p>
          <a:p>
            <a:endParaRPr lang="ar-S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r>
              <a:rPr lang="ar-SA" sz="2800" b="1" dirty="0" smtClean="0">
                <a:ln w="11430"/>
                <a:solidFill>
                  <a:srgbClr val="0070C0"/>
                </a:solidFill>
                <a:effectLst>
                  <a:outerShdw blurRad="50800" dist="39000" dir="5460000" algn="tl">
                    <a:srgbClr val="000000">
                      <a:alpha val="38000"/>
                    </a:srgbClr>
                  </a:outerShdw>
                </a:effectLst>
              </a:rPr>
              <a:t> ـ فعرف </a:t>
            </a:r>
            <a:r>
              <a:rPr lang="ar-SA" sz="2800" b="1" dirty="0" err="1">
                <a:ln w="11430"/>
                <a:solidFill>
                  <a:srgbClr val="0070C0"/>
                </a:solidFill>
                <a:effectLst>
                  <a:outerShdw blurRad="50800" dist="39000" dir="5460000" algn="tl">
                    <a:srgbClr val="000000">
                      <a:alpha val="38000"/>
                    </a:srgbClr>
                  </a:outerShdw>
                </a:effectLst>
              </a:rPr>
              <a:t>بوشامب</a:t>
            </a:r>
            <a:r>
              <a:rPr lang="ar-SA" sz="2800" b="1" dirty="0">
                <a:ln w="11430"/>
                <a:solidFill>
                  <a:srgbClr val="0070C0"/>
                </a:solidFill>
                <a:effectLst>
                  <a:outerShdw blurRad="50800" dist="39000" dir="5460000" algn="tl">
                    <a:srgbClr val="000000">
                      <a:alpha val="38000"/>
                    </a:srgbClr>
                  </a:outerShdw>
                </a:effectLst>
              </a:rPr>
              <a:t> نظرية المنهج على أنها مجموعة من العبارات المترابطة التي تعطي المنهج </a:t>
            </a:r>
            <a:r>
              <a:rPr lang="ar-SA" sz="2800" b="1" dirty="0" smtClean="0">
                <a:ln w="11430"/>
                <a:solidFill>
                  <a:srgbClr val="0070C0"/>
                </a:solidFill>
                <a:effectLst>
                  <a:outerShdw blurRad="50800" dist="39000" dir="5460000" algn="tl">
                    <a:srgbClr val="000000">
                      <a:alpha val="38000"/>
                    </a:srgbClr>
                  </a:outerShdw>
                </a:effectLst>
              </a:rPr>
              <a:t>معنى عن </a:t>
            </a:r>
            <a:r>
              <a:rPr lang="ar-SA" sz="2800" b="1" dirty="0">
                <a:ln w="11430"/>
                <a:solidFill>
                  <a:srgbClr val="0070C0"/>
                </a:solidFill>
                <a:effectLst>
                  <a:outerShdw blurRad="50800" dist="39000" dir="5460000" algn="tl">
                    <a:srgbClr val="000000">
                      <a:alpha val="38000"/>
                    </a:srgbClr>
                  </a:outerShdw>
                </a:effectLst>
              </a:rPr>
              <a:t>طريق </a:t>
            </a:r>
            <a:r>
              <a:rPr lang="ar-SA" sz="2800" b="1" dirty="0" smtClean="0">
                <a:ln w="11430"/>
                <a:solidFill>
                  <a:srgbClr val="0070C0"/>
                </a:solidFill>
                <a:effectLst>
                  <a:outerShdw blurRad="50800" dist="39000" dir="5460000" algn="tl">
                    <a:srgbClr val="000000">
                      <a:alpha val="38000"/>
                    </a:srgbClr>
                  </a:outerShdw>
                </a:effectLst>
              </a:rPr>
              <a:t>إبراز </a:t>
            </a:r>
            <a:r>
              <a:rPr lang="ar-SA" sz="2800" b="1" dirty="0">
                <a:ln w="11430"/>
                <a:solidFill>
                  <a:srgbClr val="0070C0"/>
                </a:solidFill>
                <a:effectLst>
                  <a:outerShdw blurRad="50800" dist="39000" dir="5460000" algn="tl">
                    <a:srgbClr val="000000">
                      <a:alpha val="38000"/>
                    </a:srgbClr>
                  </a:outerShdw>
                </a:effectLst>
              </a:rPr>
              <a:t>العلاقات التي تربط بين عناصره وتطويره واستخدامه وتقويمه</a:t>
            </a:r>
            <a:r>
              <a:rPr lang="ar-SA" sz="2800" b="1" dirty="0" smtClean="0">
                <a:ln w="11430"/>
                <a:solidFill>
                  <a:srgbClr val="0070C0"/>
                </a:solidFill>
                <a:effectLst>
                  <a:outerShdw blurRad="50800" dist="39000" dir="5460000" algn="tl">
                    <a:srgbClr val="000000">
                      <a:alpha val="38000"/>
                    </a:srgbClr>
                  </a:outerShdw>
                </a:effectLst>
              </a:rPr>
              <a:t>.</a:t>
            </a:r>
          </a:p>
          <a:p>
            <a:r>
              <a:rPr lang="ar-SA"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endPar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ar-SA"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912183" y="548680"/>
            <a:ext cx="7319632" cy="707886"/>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lvl="0" algn="ctr"/>
            <a:r>
              <a:rPr lang="ar-SA" sz="4000" b="1" dirty="0">
                <a:solidFill>
                  <a:schemeClr val="accent5">
                    <a:lumMod val="75000"/>
                  </a:schemeClr>
                </a:solidFill>
                <a:effectLst>
                  <a:outerShdw blurRad="38100" dist="38100" dir="2700000" algn="tl">
                    <a:srgbClr val="000000">
                      <a:alpha val="43137"/>
                    </a:srgbClr>
                  </a:outerShdw>
                </a:effectLst>
              </a:rPr>
              <a:t>النظرية والنموذج في مجال تطوير المناهج:</a:t>
            </a:r>
            <a:endParaRPr lang="ar-SA" sz="4000" dirty="0">
              <a:solidFill>
                <a:schemeClr val="accent5">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2904607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رسم تخطيطي 2"/>
          <p:cNvGraphicFramePr/>
          <p:nvPr>
            <p:extLst>
              <p:ext uri="{D42A27DB-BD31-4B8C-83A1-F6EECF244321}">
                <p14:modId xmlns:p14="http://schemas.microsoft.com/office/powerpoint/2010/main" val="1763302063"/>
              </p:ext>
            </p:extLst>
          </p:nvPr>
        </p:nvGraphicFramePr>
        <p:xfrm>
          <a:off x="683568" y="1314634"/>
          <a:ext cx="7992888" cy="21143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رسم تخطيطي 4"/>
          <p:cNvGraphicFramePr/>
          <p:nvPr>
            <p:extLst>
              <p:ext uri="{D42A27DB-BD31-4B8C-83A1-F6EECF244321}">
                <p14:modId xmlns:p14="http://schemas.microsoft.com/office/powerpoint/2010/main" val="1643857523"/>
              </p:ext>
            </p:extLst>
          </p:nvPr>
        </p:nvGraphicFramePr>
        <p:xfrm>
          <a:off x="611560" y="3861048"/>
          <a:ext cx="8064896" cy="244827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4978403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graphicEl>
                                              <a:dgm id="{98383578-1337-4384-B339-8187E027E3DA}"/>
                                            </p:graphicEl>
                                          </p:spTgt>
                                        </p:tgtEl>
                                        <p:attrNameLst>
                                          <p:attrName>style.visibility</p:attrName>
                                        </p:attrNameLst>
                                      </p:cBhvr>
                                      <p:to>
                                        <p:strVal val="visible"/>
                                      </p:to>
                                    </p:set>
                                    <p:animEffect transition="in" filter="wipe(down)">
                                      <p:cBhvr>
                                        <p:cTn id="7" dur="500"/>
                                        <p:tgtEl>
                                          <p:spTgt spid="3">
                                            <p:graphicEl>
                                              <a:dgm id="{98383578-1337-4384-B339-8187E027E3D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graphicEl>
                                              <a:dgm id="{E6F8D87F-A95E-44EF-9ED2-68AC71FF0693}"/>
                                            </p:graphicEl>
                                          </p:spTgt>
                                        </p:tgtEl>
                                        <p:attrNameLst>
                                          <p:attrName>style.visibility</p:attrName>
                                        </p:attrNameLst>
                                      </p:cBhvr>
                                      <p:to>
                                        <p:strVal val="visible"/>
                                      </p:to>
                                    </p:set>
                                    <p:animEffect transition="in" filter="wipe(down)">
                                      <p:cBhvr>
                                        <p:cTn id="12" dur="500"/>
                                        <p:tgtEl>
                                          <p:spTgt spid="3">
                                            <p:graphicEl>
                                              <a:dgm id="{E6F8D87F-A95E-44EF-9ED2-68AC71FF0693}"/>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graphicEl>
                                              <a:dgm id="{10F077F2-4016-48E2-AFE6-AC1094602A88}"/>
                                            </p:graphicEl>
                                          </p:spTgt>
                                        </p:tgtEl>
                                        <p:attrNameLst>
                                          <p:attrName>style.visibility</p:attrName>
                                        </p:attrNameLst>
                                      </p:cBhvr>
                                      <p:to>
                                        <p:strVal val="visible"/>
                                      </p:to>
                                    </p:set>
                                    <p:animEffect transition="in" filter="wipe(down)">
                                      <p:cBhvr>
                                        <p:cTn id="15" dur="500"/>
                                        <p:tgtEl>
                                          <p:spTgt spid="3">
                                            <p:graphicEl>
                                              <a:dgm id="{10F077F2-4016-48E2-AFE6-AC1094602A88}"/>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graphicEl>
                                              <a:dgm id="{3C0F942F-A82B-4232-BD16-A062462CAAED}"/>
                                            </p:graphicEl>
                                          </p:spTgt>
                                        </p:tgtEl>
                                        <p:attrNameLst>
                                          <p:attrName>style.visibility</p:attrName>
                                        </p:attrNameLst>
                                      </p:cBhvr>
                                      <p:to>
                                        <p:strVal val="visible"/>
                                      </p:to>
                                    </p:set>
                                    <p:animEffect transition="in" filter="wipe(down)">
                                      <p:cBhvr>
                                        <p:cTn id="20" dur="500"/>
                                        <p:tgtEl>
                                          <p:spTgt spid="3">
                                            <p:graphicEl>
                                              <a:dgm id="{3C0F942F-A82B-4232-BD16-A062462CAAED}"/>
                                            </p:graphic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3">
                                            <p:graphicEl>
                                              <a:dgm id="{BC1851FB-548D-4942-833D-5DF29E6E9051}"/>
                                            </p:graphicEl>
                                          </p:spTgt>
                                        </p:tgtEl>
                                        <p:attrNameLst>
                                          <p:attrName>style.visibility</p:attrName>
                                        </p:attrNameLst>
                                      </p:cBhvr>
                                      <p:to>
                                        <p:strVal val="visible"/>
                                      </p:to>
                                    </p:set>
                                    <p:animEffect transition="in" filter="wipe(down)">
                                      <p:cBhvr>
                                        <p:cTn id="23" dur="500"/>
                                        <p:tgtEl>
                                          <p:spTgt spid="3">
                                            <p:graphicEl>
                                              <a:dgm id="{BC1851FB-548D-4942-833D-5DF29E6E905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graphicEl>
                                              <a:dgm id="{F6882400-8C2F-4D66-BFFF-CBE6D4EE237F}"/>
                                            </p:graphicEl>
                                          </p:spTgt>
                                        </p:tgtEl>
                                        <p:attrNameLst>
                                          <p:attrName>style.visibility</p:attrName>
                                        </p:attrNameLst>
                                      </p:cBhvr>
                                      <p:to>
                                        <p:strVal val="visible"/>
                                      </p:to>
                                    </p:set>
                                    <p:animEffect transition="in" filter="wipe(down)">
                                      <p:cBhvr>
                                        <p:cTn id="28" dur="500"/>
                                        <p:tgtEl>
                                          <p:spTgt spid="3">
                                            <p:graphicEl>
                                              <a:dgm id="{F6882400-8C2F-4D66-BFFF-CBE6D4EE237F}"/>
                                            </p:graphicEl>
                                          </p:spTgt>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3">
                                            <p:graphicEl>
                                              <a:dgm id="{4ABA150B-2A69-4DAF-B64B-28E61E254AF9}"/>
                                            </p:graphicEl>
                                          </p:spTgt>
                                        </p:tgtEl>
                                        <p:attrNameLst>
                                          <p:attrName>style.visibility</p:attrName>
                                        </p:attrNameLst>
                                      </p:cBhvr>
                                      <p:to>
                                        <p:strVal val="visible"/>
                                      </p:to>
                                    </p:set>
                                    <p:animEffect transition="in" filter="wipe(down)">
                                      <p:cBhvr>
                                        <p:cTn id="31" dur="500"/>
                                        <p:tgtEl>
                                          <p:spTgt spid="3">
                                            <p:graphicEl>
                                              <a:dgm id="{4ABA150B-2A69-4DAF-B64B-28E61E254AF9}"/>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5">
                                            <p:graphicEl>
                                              <a:dgm id="{52199F4F-6274-4429-B8B9-F5A2E5F7A3CB}"/>
                                            </p:graphicEl>
                                          </p:spTgt>
                                        </p:tgtEl>
                                        <p:attrNameLst>
                                          <p:attrName>style.visibility</p:attrName>
                                        </p:attrNameLst>
                                      </p:cBhvr>
                                      <p:to>
                                        <p:strVal val="visible"/>
                                      </p:to>
                                    </p:set>
                                    <p:animEffect transition="in" filter="wipe(down)">
                                      <p:cBhvr>
                                        <p:cTn id="36" dur="500"/>
                                        <p:tgtEl>
                                          <p:spTgt spid="5">
                                            <p:graphicEl>
                                              <a:dgm id="{52199F4F-6274-4429-B8B9-F5A2E5F7A3CB}"/>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5">
                                            <p:graphicEl>
                                              <a:dgm id="{96784215-1794-4969-AFD1-DDE73024407C}"/>
                                            </p:graphicEl>
                                          </p:spTgt>
                                        </p:tgtEl>
                                        <p:attrNameLst>
                                          <p:attrName>style.visibility</p:attrName>
                                        </p:attrNameLst>
                                      </p:cBhvr>
                                      <p:to>
                                        <p:strVal val="visible"/>
                                      </p:to>
                                    </p:set>
                                    <p:animEffect transition="in" filter="wipe(down)">
                                      <p:cBhvr>
                                        <p:cTn id="41" dur="500"/>
                                        <p:tgtEl>
                                          <p:spTgt spid="5">
                                            <p:graphicEl>
                                              <a:dgm id="{96784215-1794-4969-AFD1-DDE73024407C}"/>
                                            </p:graphicEl>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5">
                                            <p:graphicEl>
                                              <a:dgm id="{727DC53F-C549-4998-A676-3CF178837BC2}"/>
                                            </p:graphicEl>
                                          </p:spTgt>
                                        </p:tgtEl>
                                        <p:attrNameLst>
                                          <p:attrName>style.visibility</p:attrName>
                                        </p:attrNameLst>
                                      </p:cBhvr>
                                      <p:to>
                                        <p:strVal val="visible"/>
                                      </p:to>
                                    </p:set>
                                    <p:animEffect transition="in" filter="wipe(down)">
                                      <p:cBhvr>
                                        <p:cTn id="44" dur="500"/>
                                        <p:tgtEl>
                                          <p:spTgt spid="5">
                                            <p:graphicEl>
                                              <a:dgm id="{727DC53F-C549-4998-A676-3CF178837BC2}"/>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5">
                                            <p:graphicEl>
                                              <a:dgm id="{692D844B-AABC-40B8-91DD-1C7BC4A7AE30}"/>
                                            </p:graphicEl>
                                          </p:spTgt>
                                        </p:tgtEl>
                                        <p:attrNameLst>
                                          <p:attrName>style.visibility</p:attrName>
                                        </p:attrNameLst>
                                      </p:cBhvr>
                                      <p:to>
                                        <p:strVal val="visible"/>
                                      </p:to>
                                    </p:set>
                                    <p:animEffect transition="in" filter="wipe(down)">
                                      <p:cBhvr>
                                        <p:cTn id="49" dur="500"/>
                                        <p:tgtEl>
                                          <p:spTgt spid="5">
                                            <p:graphicEl>
                                              <a:dgm id="{692D844B-AABC-40B8-91DD-1C7BC4A7AE30}"/>
                                            </p:graphicEl>
                                          </p:spTgt>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5">
                                            <p:graphicEl>
                                              <a:dgm id="{F4BEB1C8-6750-4A2D-A3D5-1C553F967942}"/>
                                            </p:graphicEl>
                                          </p:spTgt>
                                        </p:tgtEl>
                                        <p:attrNameLst>
                                          <p:attrName>style.visibility</p:attrName>
                                        </p:attrNameLst>
                                      </p:cBhvr>
                                      <p:to>
                                        <p:strVal val="visible"/>
                                      </p:to>
                                    </p:set>
                                    <p:animEffect transition="in" filter="wipe(down)">
                                      <p:cBhvr>
                                        <p:cTn id="52" dur="500"/>
                                        <p:tgtEl>
                                          <p:spTgt spid="5">
                                            <p:graphicEl>
                                              <a:dgm id="{F4BEB1C8-6750-4A2D-A3D5-1C553F967942}"/>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graphicEl>
                                              <a:dgm id="{82E2F68C-601C-4842-9A6B-50445640A8A8}"/>
                                            </p:graphicEl>
                                          </p:spTgt>
                                        </p:tgtEl>
                                        <p:attrNameLst>
                                          <p:attrName>style.visibility</p:attrName>
                                        </p:attrNameLst>
                                      </p:cBhvr>
                                      <p:to>
                                        <p:strVal val="visible"/>
                                      </p:to>
                                    </p:set>
                                    <p:animEffect transition="in" filter="wipe(down)">
                                      <p:cBhvr>
                                        <p:cTn id="57" dur="500"/>
                                        <p:tgtEl>
                                          <p:spTgt spid="5">
                                            <p:graphicEl>
                                              <a:dgm id="{82E2F68C-601C-4842-9A6B-50445640A8A8}"/>
                                            </p:graphicEl>
                                          </p:spTgt>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5">
                                            <p:graphicEl>
                                              <a:dgm id="{81D9A06F-2D73-4B88-B823-0AEB86E58ADA}"/>
                                            </p:graphicEl>
                                          </p:spTgt>
                                        </p:tgtEl>
                                        <p:attrNameLst>
                                          <p:attrName>style.visibility</p:attrName>
                                        </p:attrNameLst>
                                      </p:cBhvr>
                                      <p:to>
                                        <p:strVal val="visible"/>
                                      </p:to>
                                    </p:set>
                                    <p:animEffect transition="in" filter="wipe(down)">
                                      <p:cBhvr>
                                        <p:cTn id="60" dur="500"/>
                                        <p:tgtEl>
                                          <p:spTgt spid="5">
                                            <p:graphicEl>
                                              <a:dgm id="{81D9A06F-2D73-4B88-B823-0AEB86E58ADA}"/>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5">
                                            <p:graphicEl>
                                              <a:dgm id="{7CD0D137-74C8-4AB2-9F1E-8D7242A57E71}"/>
                                            </p:graphicEl>
                                          </p:spTgt>
                                        </p:tgtEl>
                                        <p:attrNameLst>
                                          <p:attrName>style.visibility</p:attrName>
                                        </p:attrNameLst>
                                      </p:cBhvr>
                                      <p:to>
                                        <p:strVal val="visible"/>
                                      </p:to>
                                    </p:set>
                                    <p:animEffect transition="in" filter="wipe(down)">
                                      <p:cBhvr>
                                        <p:cTn id="65" dur="500"/>
                                        <p:tgtEl>
                                          <p:spTgt spid="5">
                                            <p:graphicEl>
                                              <a:dgm id="{7CD0D137-74C8-4AB2-9F1E-8D7242A57E71}"/>
                                            </p:graphicEl>
                                          </p:spTgt>
                                        </p:tgtEl>
                                      </p:cBhvr>
                                    </p:animEffect>
                                  </p:childTnLst>
                                </p:cTn>
                              </p:par>
                              <p:par>
                                <p:cTn id="66" presetID="22" presetClass="entr" presetSubtype="4" fill="hold" grpId="0" nodeType="withEffect">
                                  <p:stCondLst>
                                    <p:cond delay="0"/>
                                  </p:stCondLst>
                                  <p:childTnLst>
                                    <p:set>
                                      <p:cBhvr>
                                        <p:cTn id="67" dur="1" fill="hold">
                                          <p:stCondLst>
                                            <p:cond delay="0"/>
                                          </p:stCondLst>
                                        </p:cTn>
                                        <p:tgtEl>
                                          <p:spTgt spid="5">
                                            <p:graphicEl>
                                              <a:dgm id="{59E8DB32-0FE0-4527-9349-68953AD122AF}"/>
                                            </p:graphicEl>
                                          </p:spTgt>
                                        </p:tgtEl>
                                        <p:attrNameLst>
                                          <p:attrName>style.visibility</p:attrName>
                                        </p:attrNameLst>
                                      </p:cBhvr>
                                      <p:to>
                                        <p:strVal val="visible"/>
                                      </p:to>
                                    </p:set>
                                    <p:animEffect transition="in" filter="wipe(down)">
                                      <p:cBhvr>
                                        <p:cTn id="68" dur="500"/>
                                        <p:tgtEl>
                                          <p:spTgt spid="5">
                                            <p:graphicEl>
                                              <a:dgm id="{59E8DB32-0FE0-4527-9349-68953AD122A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Graphic spid="5" grpId="0">
        <p:bldSub>
          <a:bldDgm bld="on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404664"/>
            <a:ext cx="7704856" cy="1143000"/>
          </a:xfrm>
        </p:spPr>
        <p:txBody>
          <a:bodyPr>
            <a:noAutofit/>
          </a:bodyPr>
          <a:lstStyle/>
          <a:p>
            <a:pPr algn="ctr"/>
            <a:r>
              <a:rPr lang="ar-SA" sz="2400" b="1" dirty="0"/>
              <a:t>كتاب عملية المنهج رؤية في تكنولوجيا المنهج المدرسي </a:t>
            </a:r>
            <a:r>
              <a:rPr lang="en-US" sz="2400" b="1" dirty="0"/>
              <a:t/>
            </a:r>
            <a:br>
              <a:rPr lang="en-US" sz="2400" b="1" dirty="0"/>
            </a:br>
            <a:r>
              <a:rPr lang="ar-SA" sz="2400" b="1" dirty="0"/>
              <a:t>د/ </a:t>
            </a:r>
            <a:r>
              <a:rPr lang="ar-SA" sz="2400" b="1" dirty="0" err="1"/>
              <a:t>يس</a:t>
            </a:r>
            <a:r>
              <a:rPr lang="ar-SA" sz="2400" b="1" dirty="0"/>
              <a:t> عبدالرحمن قنديل </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13862106"/>
              </p:ext>
            </p:extLst>
          </p:nvPr>
        </p:nvGraphicFramePr>
        <p:xfrm>
          <a:off x="323528" y="1988840"/>
          <a:ext cx="8352928"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39750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3D38EE5C-091F-4FAE-89BA-9673DC802A18}"/>
                                            </p:graphicEl>
                                          </p:spTgt>
                                        </p:tgtEl>
                                        <p:attrNameLst>
                                          <p:attrName>style.visibility</p:attrName>
                                        </p:attrNameLst>
                                      </p:cBhvr>
                                      <p:to>
                                        <p:strVal val="visible"/>
                                      </p:to>
                                    </p:set>
                                    <p:animEffect transition="in" filter="wipe(down)">
                                      <p:cBhvr>
                                        <p:cTn id="12" dur="500"/>
                                        <p:tgtEl>
                                          <p:spTgt spid="4">
                                            <p:graphicEl>
                                              <a:dgm id="{3D38EE5C-091F-4FAE-89BA-9673DC802A18}"/>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dgm id="{A1F607D6-918C-40A3-9D73-4DC7817378DD}"/>
                                            </p:graphicEl>
                                          </p:spTgt>
                                        </p:tgtEl>
                                        <p:attrNameLst>
                                          <p:attrName>style.visibility</p:attrName>
                                        </p:attrNameLst>
                                      </p:cBhvr>
                                      <p:to>
                                        <p:strVal val="visible"/>
                                      </p:to>
                                    </p:set>
                                    <p:animEffect transition="in" filter="wipe(down)">
                                      <p:cBhvr>
                                        <p:cTn id="17" dur="500"/>
                                        <p:tgtEl>
                                          <p:spTgt spid="4">
                                            <p:graphicEl>
                                              <a:dgm id="{A1F607D6-918C-40A3-9D73-4DC7817378D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lvlOne"/>
        </p:bldSub>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764704"/>
            <a:ext cx="7024744" cy="1045920"/>
          </a:xfrm>
        </p:spPr>
        <p:txBody>
          <a:bodyPr>
            <a:noAutofit/>
          </a:bodyPr>
          <a:lstStyle/>
          <a:p>
            <a:pPr algn="ctr"/>
            <a:r>
              <a:rPr lang="ar-SA"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كتاب تصميم المناهج وتطويرها نماذج وتطبيقات </a:t>
            </a:r>
            <a: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د/ </a:t>
            </a:r>
            <a:r>
              <a:rPr lang="ar-SA"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عبدالرحمن</a:t>
            </a:r>
            <a:r>
              <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حسن الابراهيم</a:t>
            </a:r>
            <a: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ar-SA"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د/طاهر محمد عبد الرازق </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255793777"/>
              </p:ext>
            </p:extLst>
          </p:nvPr>
        </p:nvGraphicFramePr>
        <p:xfrm>
          <a:off x="827584" y="2323652"/>
          <a:ext cx="7560840" cy="41296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710199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E26BC48C-DB8F-48C2-8052-705553CD27CB}"/>
                                            </p:graphicEl>
                                          </p:spTgt>
                                        </p:tgtEl>
                                        <p:attrNameLst>
                                          <p:attrName>style.visibility</p:attrName>
                                        </p:attrNameLst>
                                      </p:cBhvr>
                                      <p:to>
                                        <p:strVal val="visible"/>
                                      </p:to>
                                    </p:set>
                                    <p:animEffect transition="in" filter="wipe(down)">
                                      <p:cBhvr>
                                        <p:cTn id="12" dur="500"/>
                                        <p:tgtEl>
                                          <p:spTgt spid="4">
                                            <p:graphicEl>
                                              <a:dgm id="{E26BC48C-DB8F-48C2-8052-705553CD27C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dgm id="{7A6EF272-FE09-464C-9020-66E9C617A79B}"/>
                                            </p:graphicEl>
                                          </p:spTgt>
                                        </p:tgtEl>
                                        <p:attrNameLst>
                                          <p:attrName>style.visibility</p:attrName>
                                        </p:attrNameLst>
                                      </p:cBhvr>
                                      <p:to>
                                        <p:strVal val="visible"/>
                                      </p:to>
                                    </p:set>
                                    <p:animEffect transition="in" filter="wipe(down)">
                                      <p:cBhvr>
                                        <p:cTn id="17" dur="500"/>
                                        <p:tgtEl>
                                          <p:spTgt spid="4">
                                            <p:graphicEl>
                                              <a:dgm id="{7A6EF272-FE09-464C-9020-66E9C617A79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lvl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71600" y="404664"/>
            <a:ext cx="7420280" cy="1143000"/>
          </a:xfrm>
        </p:spPr>
        <p:txBody>
          <a:bodyPr>
            <a:noAutofit/>
          </a:bodyPr>
          <a:lstStyle/>
          <a:p>
            <a:pPr algn="ctr"/>
            <a:r>
              <a:rPr lang="ar-SA"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كتاب المناهج الدراسية فلسفتها بناؤها تقويمها </a:t>
            </a: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SA"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الأستاذ الدكتور / ماهر إسماعيل الجعفري</a:t>
            </a:r>
          </a:p>
        </p:txBody>
      </p:sp>
      <p:sp>
        <p:nvSpPr>
          <p:cNvPr id="3" name="عنصر نائب للمحتوى 2"/>
          <p:cNvSpPr>
            <a:spLocks noGrp="1"/>
          </p:cNvSpPr>
          <p:nvPr>
            <p:ph idx="1"/>
          </p:nvPr>
        </p:nvSpPr>
        <p:spPr>
          <a:xfrm>
            <a:off x="1043492" y="2060848"/>
            <a:ext cx="7344932" cy="4032448"/>
          </a:xfrm>
          <a:ln w="38100"/>
        </p:spPr>
        <p:style>
          <a:lnRef idx="2">
            <a:schemeClr val="accent3"/>
          </a:lnRef>
          <a:fillRef idx="1">
            <a:schemeClr val="lt1"/>
          </a:fillRef>
          <a:effectRef idx="0">
            <a:schemeClr val="accent3"/>
          </a:effectRef>
          <a:fontRef idx="minor">
            <a:schemeClr val="dk1"/>
          </a:fontRef>
        </p:style>
        <p:txBody>
          <a:bodyPr>
            <a:noAutofit/>
          </a:bodyPr>
          <a:lstStyle/>
          <a:p>
            <a:pPr algn="ctr"/>
            <a:r>
              <a:rPr lang="ar-SA" sz="2400" b="1" dirty="0"/>
              <a:t>"يلاحظ في  الانموذج أن التقويم يمثل مرحلة نهائية وليس في كل المراحل , بمعنى </a:t>
            </a:r>
            <a:r>
              <a:rPr lang="ar-SA" sz="2400" b="1" dirty="0" smtClean="0"/>
              <a:t>أن</a:t>
            </a:r>
          </a:p>
          <a:p>
            <a:pPr algn="ctr"/>
            <a:r>
              <a:rPr lang="ar-SA" sz="2400" b="1" dirty="0" smtClean="0"/>
              <a:t> </a:t>
            </a:r>
            <a:r>
              <a:rPr lang="ar-SA" sz="2400" b="1" dirty="0"/>
              <a:t>التقويم قد جاء في نهاية عملية بناء المنهج , كما يسير الأنموذج  في اتجاه واحد أي انه اطار خطي مما ينتج عنه بالضرورة </a:t>
            </a:r>
            <a:r>
              <a:rPr lang="ar-SA" sz="2400" b="1" dirty="0" err="1"/>
              <a:t>اللاتغذية</a:t>
            </a:r>
            <a:r>
              <a:rPr lang="ar-SA" sz="2400" b="1" dirty="0"/>
              <a:t> مرتجعة </a:t>
            </a:r>
            <a:r>
              <a:rPr lang="ar-SA" sz="2400" b="1" dirty="0" err="1"/>
              <a:t>واللاتعديل</a:t>
            </a:r>
            <a:r>
              <a:rPr lang="ar-SA" sz="2400" b="1" dirty="0"/>
              <a:t> في المسار </a:t>
            </a:r>
            <a:r>
              <a:rPr lang="ar-SA" sz="2400" b="1" dirty="0" err="1" smtClean="0"/>
              <a:t>واللاتفاعل</a:t>
            </a:r>
            <a:r>
              <a:rPr lang="ar-SA" sz="2400" b="1" dirty="0" smtClean="0"/>
              <a:t> </a:t>
            </a:r>
            <a:r>
              <a:rPr lang="ar-SA" sz="2400" b="1" dirty="0"/>
              <a:t>, </a:t>
            </a:r>
            <a:endParaRPr lang="ar-SA" sz="2400" b="1" dirty="0" smtClean="0"/>
          </a:p>
          <a:p>
            <a:pPr algn="ctr"/>
            <a:r>
              <a:rPr lang="ar-SA" sz="2400" b="1" dirty="0" smtClean="0"/>
              <a:t>ولذا </a:t>
            </a:r>
            <a:r>
              <a:rPr lang="ar-SA" sz="2400" b="1" dirty="0"/>
              <a:t>تكون المراحل الأولى غير مرتبطة بالمراحل النهائية إلا من خلال الحلقات الوسطى , ومعنى ذلك أن دائرة التفاعل بين مكونات الانموذج لم تكتمل ."</a:t>
            </a:r>
          </a:p>
        </p:txBody>
      </p:sp>
    </p:spTree>
    <p:extLst>
      <p:ext uri="{BB962C8B-B14F-4D97-AF65-F5344CB8AC3E}">
        <p14:creationId xmlns:p14="http://schemas.microsoft.com/office/powerpoint/2010/main" val="12734177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AutoShape 7" descr="data:image/jpeg;base64,/9j/4AAQSkZJRgABAQAAAQABAAD/2wCEAAkGBhMSEBUUExQWFRQVGBgYGBgYFxgWFhcYGBgaGhoXGRcXGyYfGBojGhcYHy8gIycpLC0sGCAxNTAqNSYsLCkBCQoKDgwOGg8PGi0kHyQsKSwsKSwsLCwsLCwsLCwsLC81LCwsLCwsLCwsLCwsLCwsLCwsLCwsLCksLCwsKSwsLP/AABEIALoBEAMBIgACEQEDEQH/xAAbAAACAwEBAQAAAAAAAAAAAAACBAABAwUGB//EAEUQAAECBAMFBgMHAgQCCwAAAAECEQADITEEEkEFUWFxkRMiMoGx8AahwRQjQlLR4fFichUzgpKi0gcWJCVDU2OTssLi/8QAGQEAAwEBAQAAAAAAAAAAAAAAAAECAwQF/8QALBEAAgIBAwIFBAIDAQAAAAAAAAECESEDEjFBYSJRkeHwBBNxgbHRocHiMv/aAAwDAQACEQMRAD8A+uLmBt5rrximUHej6Xi5YqecbFMZlioNy5+cWFV/mCmJYe3jNC8td8SUarfT6wHZqpf5xur1gJZOrj5xbRmmEUc+sZqRq5bzAgwt3q7Ryvibai5MsGWZQe5mEhI7yQ7jgoluHUbSWQSbHggvf5mGEprz4x82V/0gT0mXRDLupNmzqTR0k0yv7ePoEleZIVUDiHrr0PpELUi21EI+JWOBEBOYCxgBiNIEpL3EVZVVyCx49TGktAOp6mBKC9H5RpJtxhDYWQeyYA0fhFzd0W9H3xaIfJbB/wB4tQG6KyjSIVaQgZAj3WKYeydYzOJGcJAJOrN3RcE113X1tGqRV+EUKyCXBZAP5MQxQMTYylARMnkPnEcPwEXmhgUoD28WEj2T7MUV74KEAGWsI7Zxa5Ula5QQZgAyhecodUxCe9kcgd41Frmjw+w9+/bRyviBIXK7P7McUiZRcsKCKApU5J0zJFIfYa5sS2L8Szp61siXkCVkfdzULzInBJcTFBOUIIbvAqINgGjsCbiXH3UoIuVFVu9uCi/cq/pYedOEqsnZMwlaciiZ4JUjPny1VbNXha1IpWCBJJ2TMc3++FWa/erYdIMjbiz0suZiGS8uVUh2VowcprX8XQQGHn4hQrKlP3bKcVLGoVVgytN0cKRLKJgmJ2VMCwXB7ZND3qs7P31dTGQwIYD/AAhdAw++DgAuz5naHkWD1Mzt2LS0HuBg/wD4mVTvXwBWUb6mGMCV/jSEF1MAXdLjKebfWPGf4amn/dC6W+/FPB/V/wCmjpzjv/DJUCpH2RWGTVQdYWFElILMaMAIBOhySa2pWu+saqPFoBKA3XXjFKUBzicBktRDb+hjOWnVq+7xqmwJEQqoXEGAt8FpHnGc9FHEZrxSEnKVBJYFioChLA14hov/ABOXlzZ0Wc94frvBhXfJSg1wggSPP1PpCO3cAJ8goUCyiHytmZ6tT8rw2rGS1M0xBfwspJJezVrCw2nKKcwmIy1rmSLO+vAxEkmqNFF+R8l2gkGbMkqSmVlP3TmiWygArFwtIfMaZmLhzHspXxJiEoQpeEmsUuZkpebN3XK8qe7Wp/WOptrYmFxCVOUBfeJIKSQ1CuhcENypUGHhiU4fDJK1JMlKEpKwo1SEsks2tLHWMIwpvd6/PIzWlKDbizxa/i3t8VKTLKkoTMKlLWXeWkPmylgkMFKIvQB49Zsv4iROl5ksaZiyhnSl6KUgkFIIrrePlmJTLmrUqWDJckgeOW35SwzILUeoPAQxO2NikyVTlZezyAEoUKoSAmybgBIeulaxlGU1bSv8Ga+ofEsn17A7XlTkvLWFgULaG0Nqmaj9I+U/Au2JciblJUVTmTYBIOYgJd7mhBtobuPp8ickgsRxejbwQbNujo0db7kbfJosq0blQZ90AJyVHKFBxoCCacIWxSnSllAhahY3CQaBrhwHhecig3Dfw3Rs5UKh9WIAUE2LUexvTnR2jQ0jlLlOCylAlu8+Yhi4bM+rw3KxClZhTMkOk8wWfzB6iHeRdB1CG5m/OKsY55nqIHePkwuBuD/PWMVSwpTnvNvqHrvhqSBxeDs2EUN+sYYJXcA3EjyBp8mjZ9IEDA9+caAaxQS3vfF5YeAVgpLmJTfSIzHfEJew+n0g/AvyCshnAeho7eXCJs6SoLdSnJSe6kMlNRQak8T0EX0HGNZKAVCgNDfmmBIdm2NwaZqChTsWsWNCCKjiI5GN+Gh2Z7NU4rAATmxM4Ch1LluJarCO32CfyjoInYJ/KOgihHlU7HxAI+5J3vjp6gzk+EpvW9fOIdhz/wDyixAcDGTkgMohgEpygZcpAAFSRYB+xjZxQpgcOLMFnKWap42PSMftxbxYV/76VdqtvF4AOdK2TiEqChJUWIIzY6caiwIyMRQUtUx2di4VUtASpOUus/5ippLqDKK1AEkjTS0YjGKKFqH2ckENlUFUKmOZ8oBy2Disa7LxClLVmyUSGyhINTVwmYulA1RrABeR+HvjEyNa/vqYNJp1ilG/y1iGUilgGm5ogLj35wL086+X8QijMiaO9SZVtAWYgFrskEeY1EFgXjtjSZpdaAVUdTkKYVZx+HhzgRsHDm8sXf3X2w3CHFywLl/KDAev7xFI1+5JKk2c+XsiQlQKZScwIUDUsRY1McM7MmlycJKdqA2zDMaNNNSVq9NAT64IPv8AaKWgCDai468o9/U4M3ZWQky8NLNVBgrKrIpAer3zKUOQ5Q/jtmidhuyUnLmQBldwksCzi9Qzw4taUAqJ5uYU+2rL2SDZw5b0GlKwNLgiWpKVWeAx3/R2uXLIzZpilpEslkpArmchRckMbDw0d2gNrYlKCMLLWSiXKUlYHddQSrMFOCHJUFODRiDw9vjZSlpKSpRoSLAghrMBXjHyWUpSMUEk5liZlJLl8xYkniC/nHFOMdGSUVycurFbPCuwWxpiZOISqYkrRLOYB01UA6AQdHZ6aQ/P+Jp6VqKZjpWoTAVpSqYFkB0VS2UVG45QQzxezNkKxExSSQVBioZADlILNlaoAsfzWvHXV8BA1ExyTR0pUBwykprz6QQtJqCFpx1Usfyeg+GFlWGlKNVq7ylG5JDqJ81HzMdecCRX6/rCeyMN2MoILOkAHR2SEuQHFWdn1hg41IWEPU8FNZ/FbSOiP/lI66aZFpKQ5UAnUkAN1Ma4LGJQ5KgQSSFOGNHIcmppv4aQltMZktdJuxb5g8IDBYQCXkqxIZ1E8aOaW0i4PxUTNeGx2Wp6P+pD0ryasaFQFOn7QujAoziY3fy5Tyv6iGMoBprDdCSZtg5zZ3ZIopyQNGOvAdY2VjwKJSo8aAc61PSEykXIDi3CLPv3uh7mLaZfac8xVSVC5BcJNO6N2hZq63jo4SfmDG4vdjx4Pu06Eo4XDB8iaABybs543US5ruL8enJlBIZNB1feePOHHIPAY4QIVvinbWLWIoQRIigFE9wpBY1IJFxoCIsEcI0w57w5H1TDQgUoxDVVKd9EKZm/uu8D2eJ/PK1/AprD+re/WH4kUI5wwk0qdZkncezLinFR19TADZ81q9i9G+7oK3vuenzjoYiaUpJCSojQM56xz8RjFLSR2M8V/CUpVRjfNY/SAC04JYQoHsi7NlSUiherF9/nFbIAJzgpIUKFJJdiH8Xu8Fs+X4gUzqgD71QL3cAAljv5iN8Fg0SglEtORICmHmOMKgMUKoOcRYpqIyTfk/V4i52giLKouae7T2/sxhj5ScibUUlt4NbHm3SNTLJS9+doW2lMyhLs7vWwADEb372kA2bSMUFBjRbtZ3bUb/pGwUNLmOYpHduxNQRodG6CCxOMUqjMkizhzoc36fxCbrILOAkY1eXxAn+3XV2YHXQQaNouzpVm/KABXe6iHEcuWucgF8ij+EZsoFaCiN1PLjDkleYd4Dlf56xO4e3yKxU0qLkskcXrxOp9ITws+aCXyK3d5i7tYIYu46Q3NAzAdb2gTICS6U1Gn8wryV0Aw8/OWOVxolee+pLBi4ZuEeZ+LcBISy1BpxIyZTQnMWSsagNe4AawAj0GF2cEqJ7ydaKUHPFjUcI8n8WzJhxSGpLaaBbvFADZRvCspuLkxlOKnSZM2owl8yb/AAZMSmZPIv2xzPQsUqIo53qY666R67EkPdlb23aHfHzb4Rx3Z4gSlGmRIapGcEqLHUZSsPuTyj36iDem46DzesEHhoNPMI+g0TUZwCNFaee7ziTsKldCgcXSk+rxhK2gkKyKd6UYkEE8m3w1ly1TVP5f+X9IvnJdNYZSsMycqWFDpRr2EFJ/DwH7RmtZWRlNNT9OBjPEYlMlBUSAlIqS7ByGJYEku3WHHkTyku44g0jDG4kpDJSVKLsBQBtSo0AHU6CE0bbk2M5AIcUrV99oh21hnUO1BIuS/QFmNaMIfhXLK+3qPiL9DqYbBTCk56KAGVj3SWcknc9G0rehgkYdZFO6/wCa45J/U6axps3GhchKkqC3DOC7sW60jQkx0R0tys5J6mx1WTWTJCRT9yd5MaxjLUr2f2gyoi9BwgcadDjO1YM/3URq9YBaAz398Iozd0ZmqyjQp0g8MllDkfVMZCdoY1w57/kfVMNCaHIkSMMWuYA8tIUXsVZac2PCLJJicGmY2Z6PZRTe/hI3QhOwnZlkS1rBGV+2NHozLVwhefIC1hSpEoqNz21QzjdwanGJ9lHeJkSqi/bGooz93+kQAO7MQRm+6XLZh3lhTs9u8WvfjwhweIXsb8xHIlSglC8spCXCR3ZubMM1SSwZnJ4xvsk94skANcKdy9mJLNTrCtcBT/RRMEmUN8ABUvyjQrZ2EQWy0ppFTks3P6wSVaH+YICsMRxZcwZU6CjWsR7ECtCaX8jzgkoehplVbXhEUkPf5s0ZNNlKSQrMw6SxzLDaJLPa4aIcGnWbNcCjL+ZpeD+1y3IKrEUyq3tcitdXjQhjT6Q+wrrIuvFTM4YFSaD8OYl6s6hw0P0h5L5QTr1rC+pqfr/EXiJZIDGotp0iXZaphmc3EvQWr7uY8h8SAInJmIDTkJmITMIJSAQjMMpBSSVUcg+PRo9fIFSptco4MK/N+kc7D4UzJilKSm1CUkga0dmLlqPRAqXiXyKUXKLS7f3/AKPnG2ZpRiUz0B0pMtSgggJDgOGGZKAWatfFSPoez8WhctK3DEBqgkg1c8GaOZ8RfDy1hPZS5dB4SkFKnL95QTmyAMMrDRjHOXhZmHkokyzqqbOCFFk2CQlSiksXcjfpvz4doiEZQtONrseonS0EhTAtvvQ6bo1kYsIcqLC7nQbzubfHDw20lnN92pITQJJTmy1yqKSpi+U+BR5buxicEnEycgLUBzC6TcDnFJM3co0jk7e+K0BLYdOecWLZVO3EJqDzrD32orwqVoyJ7QJLTGyJXmDjvOzhwL1EeUx3w1iJGKJwyFZQgA95goWIDF2UzEUveOrgNtrMuZLxkrs0JSMprkcGgd7lrOXB5xl9x27DStS8S4+cjOHRMbuIwbZw4NTmUVBjU1JCSADw0h7A4VS8hKMLRZzdmlJ7gSQGcEghe5oc2Vs/DlAXKQEhWVTAlnSXFHahHt43weypUtRWhASouCQ9Q/EtoI1iup16mvF2l/HuP4KQEyksABWwa6jG0LSFlDNY3ToS1xuPvjDfbyyHzAb3IBHAg2jvhqqqZ4upotytBIWYOdPSmiiz8zTU05iM04yWA4U/J1enKFCrMcxuWpuAsPn1eM5zV4NdODSpj2jioNffCAzNQU9OpMDs9Qy5R+GnlcfJukazJQu37cQIHkpYMwndQ+7RvgfH5H1TrCqxpmBfm8NYCY6m4H1TELkt8HQhbFibTsygb84Uf/iYZiRqZnnMQmWFfffZQvikg0rc3FfnG6FpNArDlLEDuksSzi7M6/8AijtKlA3AMTIN0AHm5khEyROQBhl5gkFKUrSDUUWAX5Nwi/hHZSZBmBMuVLzAFpfaVZ6ntCfJuMeiVJSQxAIN3DxnLkJSrupCXBdgBqN0ZPTbmpE7c2JIbleDjJYDV91gkP7/AHhmpCprOYNRPl7pAkVcfJhFvr9XeATEMYPvA9inkCQbdCYS2ilWUZFBBett1LpVrwhnEY0rsiiSC+aoIoUlJFCxIjGZJJILBho/7REuw49w8OVt3wnmCS/NwGg0pFaC/wBBAh93yP6xcsmtmfloIXcaZhjcX2aXAJYh2LX50iYXGpmIzVBF30IDtuNN0SfKKlPYb/laAXlSkIeqqcWepY7gYnNlYo3w6VBAs5D63NfrBISMr3+pN/N4VxO1Ey1MXrZinp3yPlG8uaFF0KSoM9KhwRuN/wBItZRDwxfF4vK2UFRFSkXYuH8JLOD5tCJwfaKC1koKioAEkEt2aWIo4aWqnEFo6qcKkHMkJScrAhLUcnLTRy7cYymYfMplE5ShuzKRU/mzP7vCH+TUFKypuKSWAUC1rPYg8ucLYaQJBSgeFQZJYPnAJOYjxZgCXNaRjKnqluqcQ+RIdJCs5SpQBCfE5BTSzkh6PA7SnrVJZACpwUHD1BQQrOEOCoNlLOPEISqwkurOhh1L7NPbKQFt3mohwdMxfdCu0sJIxCTLUUqcfhUkqDVcNuhvKheVWQEEOCQlVCHFSd0aBNKJA8v4hOKapjTEtk4NOHT2QOZIAIL+X0EdCWsfM795jOUp1n+xPqY1lCghpJKkNttlAOnyggesRH6wC1N7v0gEaRDErolR/wBJ+sF2S9EnqB9YKYWgcKtpnFXd6ORruzeZEdMGOecGskeENxJNC9m4CH8sargh8mSkNYPu4RWzgvtSVMBlLAO9xcn0A8zGwEHhwM/kfURXUXCHIkSJFCJEiRIAJAHxDkfVMHAHxDkfVMAHLEoHqfWN3aKQh/4g2iKKsyv5Pf8AeItLhnYkUIuOMG3GIBAI5UxJQHUGALEvQubjVTnzrrFImUsen6x0Z8oFBChQitWpueOatBSXNUEsC1QasDXc1YhpFJsJzu6n9HgEBw9Nd/rBqLAwC2aobR/3EIZEkgVDjh7ELrlFU8OO6EFuJJrQH+2GnH5vofnGUpXeJqRQdHfydx5QVYroUxMxEtYBNbgMpqlrswjfBqdTggu7tUN/IaFJ4SpTryOA9WIAdn5P71HRlyglAADNVgABert5wJbUJtSdINq3c6bh7/WObjNpMyShedTskJzDuvVyQFCxoX5VjpTQWIDA6PZ9N1I8rIl4ifMUZoHZoUpkgOpQDsFhwEpG4EEuaGhGUpVg1rHFnG2ptCcVkGUtKUkMQHC6BSmUkgE0SyGLEUZmj0mwUhSkTMq82QjvoylCiahtCQ7sLNaPM4HZsyVPkyZ3ZlLTFIKQpRoO8VBXhAyvYV81R9B7RKSEA10AqRr3ms/G8TprxWZRUvE5denz0KkySgFI8OZwDcAlyBwd9aWjKfPXLSVzFgIFwEAaHUrLDV+BhD4g+I0yJJUKrskO1bOH8W9w7D5+a258Ypn4MoHdmEgEG7aniGcOGuKCFqa0Y35mmFy/0e0weITMKlJUWypIOhDGu4jlGEz4gkoWUKUcySEkAKLlgaM71pzBjxnw1t5UlMuUEAmY5d2FSr8LcN8ehxs9ZxCgJ0lws5QtGZUs9xOUd16ldw973ZQ1t8cHR9Ppw1c9vnRjivijDZfEqugCs1RXoXqDGmzMVhZs9KEKUoqz3VNYgJJIclmfLSE5M2ahY7TESMuZQLoyuJbZw5SAFB9PpT0WwcOpKSVqStX5khgXUpQb/SUjy1jaDbZWtp6cI+//ACjoy5CUBkpADvT5xrFKEW8bnAVEiE0iQDBMFg3zVux9RFNGkjx+R9RD6iG4kSJFCJEiRIAJAHxDkfVMHAHxDkfVMAHPlnTSvrBKp9HgZSdfLlBpU/v6mMyyFJ1+UQF98ZzZtOTRAswCrBai58oxmSwvukU1/UQP2oZinMHDU10+dRQb4yxOMALE1OgDmEUjEyyk5XcPQ7wGoaM4txvBmKWrMxYhqgUuzVI8+FYDtC9uW+JfOBIy2lPEuUtZowelzwA1JdhxIjnn4mw4DIVuHhUw3PSv7R1ASXPunKp+UJoEntlSgE58udQArUgZi1ASW4wtrNFPTSqSd9n7HNG2MIVrKlqOdLKdJIV8nfRh+8OL+IpCQllHIorHhIbsx3neo6HWNZ0lDUZ9B+K9+JjHEHtEFCVy0rcPmAVqCRluxAvxMRcjVR0U1Sa/fsV/1rw9RnIIf8CySxIOlDSHZeLTMBEsqcoCwfC4USBUi7prSkIScBiU+KclXfQoslnQCc4Zvxc9OMObPws9KiJsxK0ZaAJZTu9S1QzjpBkvUjpJeH+fZHgtq4vFTZ6UIlrV2M1TqVQE2rlCQHH4an6/Q9lykiUgpADpSab2DvxjRclIdTCt6aQvIHZzCkeBbqTuCrqSOdVD/VDhCk7eTklKnjr/AIEtu/CcnEAlsq/zCh9vpUedY+f7Q+GJshff8N8+gSN40+YJsY+rrmgFqlW4X/QczCW1ilMla5oBASWFwKVPEtXyjn1tCMlZTgp8+p4P4QkdrjElmSgUG4ceLZvOPox2dKzFXZozEuVZRmNtb6DpHmvgKWFS1TMiUkk2DOCTq+jMBQX3x6wGD6aFQvzHHwKk/jFpuzpSmCpaCK0KQRVnvyHSOps6UAktqegSAlv+GFAaw/g0tLTxD/7i/wBY64LJMm2qNTEFohinaNDMKJEeKMAyo0kePyPqIGDkeMcj6iGhDUSJEihEiRIkAEgD4hyPqmDgD4hyPqmADmoXUcH9eUbpU8Lpf5wb19YzLonZg3gZqCzhiWLA0FINRFPb8YorrusB71P6QxHLVmJUFBlPUaVtRzoP4ilSbVJy2dqDc92pYlvo7jpbAKTcGpP5TfoSD5GFZaSrw95two/E2em+Id2NUUK2oPn+0UqlBr7eIUmjpKSd73q7aGx9kQniJS+1SELYAOoHMQTxAUHFW8oHgXI8A3vd7+UcrA7ESjEzp7kKUSkhxlykJLszguN+nGnQQFB85SwqGBB8yVF6U0hTbuNMuQuYkPlTfQA0elVAEgsNAYSS6in5+RuZIQ9S++0LY7DpSrtE0Upu89BpawcXg9lzTMw8sq8WVlf3JJSWOtQbxSiWy5QGPukRJGsJWrHJSaAHc3S0WcSNHJ1avOthWOfOlFMkqc0ZTE0ZJBVRi/dBhPbez8jzc80BS0ZkyzceEAWa5L1vZ4burL04qc9rdHXxC1H8PzHoHgEJK2CzYg91wXFfFceUeZXMkEZc+LKC1h3atlbh73Q/s1KO0lKSrEkqUtLLLJGVD95IoQxod8UtVOO1ouf0Uoy3qX6r3O/NnolJcskX/U/vHgfiz4pOI+5k1QSxVoo3YHlUmzA3FTltzZWLmYky1FSgag1CG3kCpN959B3/AIe+DEyjnmd47rvzajf0h+JNhxNz1W41SMHfC48/6Op8NYAysMgFwSHAoKNR+J8XAqjqEvwPSCJilCjR1pJKhspZoenWgbzjrISwAGgYeVI52HSFLH9Pe/5fm5/0xvKxBSvJMNVE5FMwVrlLWWB1ApYtpFENjUTWLiiIokuJrEBiQDBz1Zo1k+Mcj6iM4FeHEwFBKgFJUCUqKVC1QpNQeIgQmbqxZ7YS2DFBU7l3CgGZm13vS25mPNzfhpBxyZmed/lLDdrNb/MSb76/mBADAMKeily8oArSlS58ybxYBRIkSARIA+Icj6pg4wmrZaOLj0P0gATRY+cUUVZoIVHvfBxnRQtiO0pkSkvcqUUtyASX6iBkYFlZlHOpqE0Cf7U2TzvvJhkg7z8oFCuBh2FB5aRSTp7EFFACAQni8OoqKu6yRSpBYs7lm03/AKwpLU9craOW+TXHSNMRN7S1EXHE/mI3buu5lwsgkCu/nGcmjSMWalAuS504coR24/2aYAkrcMwGZw4cNd2eGhNzPo17VjHPVnoRXzdoSabyKUXTRWwcOUYaUlbZwl1C7KUSojqTD3Zh7CBlqcQWQe6ekLKwCSrALAuN9PJooo+7YFu6wJqRShrc84JSX30tUxEpG73eGM4uF2TOST/2lagUFA7pADoSAod5nGUl+J3mHEYGcJubtzkcEoyu7IysFGznvc46DQLtavvTfE7V0NnrTfNeiKyfzqH9REAe1Pfzgsvn6QUMxBNB7+sWFc4siACCpki5LG9AA5NLUtxIhiHdno7uYfjr5aHpXzjdaAoMQCNx4Vf6xaaUgo1IID1iCBKYtJgAioGWsm4YQRERJgGCgesayPH5H1EZ5vfKFMfsWVicqZoJCXUGUpNaC6SNDAhMxnfEE8BYThMQVIJD5ZeWYASHR98+gPey3jJfxLiAEH7FiSD4khErON954SK2qY8zjsVsKTiDh5k8pmhQQRnnlIUWoVjuhnq5pV2Yx2F/DeywopM1IUksQcSQQQ7ggrcGh6RYh6b8WTm7uz8YDxTII+WIh6TtmZlGfDzs2uVKW8nW8cWR8MbMWWRMCyxLJxClKYXolZNIXVsXZYAJ7VjmYviCO6xNUu3iF+O4sAeiw+05yll5EwI4hIVwvMaHJynVLLNWxuKWprHkf8F2Wz/fNw+0n6R1ti7Iw0pYXhwvvHKrMZlMoe0y1/nAB002iAxUtURI9OkQUE0I7QQOz7x/Ek1FGdtecOnyim1eo8oAObgMYHXlSpdrBkvWmZTJN3od8Bi0zFKSZgCUsWAJVVmIKtS3AUJG8npy1Evz9vFT5QUCk047iKgjzEC7CZzM9eYhVckrN2O6GWYkG4vqRr0N/ODyUfT1eM3EtSaEvs5RcuTSn1g5CCSCdHHP3+kNFIIrBJS0Z7aZputGYLKbQhx1r9esGCTa3V4BNVOeTcGB+p6RtGsmZRQKDELk90Od31J0HusVLlFSyE0YVNwP/wBcOsdGTLCAwB9SeJMG28huFFYNf9P+4j/6xZwi3/D/ALj6ZYefhFiHtQtxzvsS3slr+IuN9MtYP7Iv+n/cd39sPiKaHVhwIDDL3Jb+4+mWNsNhilRUWewatLnQVNKcIaaJAlQXZRqIsRRiPDEXFRcSAZRNIgEXFCAASkPByScwYaHVtRFAvBSicwZrG54iBCYvi9n4dIUuZJkAXUpSU6mpJKdSfnGOfBkkthiSal5ZJLEnSpZ/nDczaIdilX/tzCL78jaQicEFEsqcC5ULoAvQEywG4V0igVG0ibhUVR9nSSGcKQksdKCBP2QsMuGLEkOUFiplEhxR6HjEnbLZLlcwtQsQpSnpVpb0d/KBRgQcys027F6GrAAAy3YP5VMGR4CTKwigSmXh10qEhCzlevdSkkhzu1jXDIlgyxLQlCcyqJTkDtXu5RGWz1hK6dscwZlpISOJ7gY01MPTic8t95sX01cQyTHPQD3eCWaRzkzDnVU668YMzS1z1iChxK6P0is5/g3MJpmFhU9YsTC9zY6wUA4mntoIQkZp3nrAiYXNT1h0I1xOFzuRRQseGg4/R+JjkfbEg98GWoGyrPvBsRxjoy5pa501gyXoajcaiCgEk4hLUUnnmDdfd4vthfMnr9XhhU1W89Yrt1fmPUwtoWLJnpuVC41HKnzhqVJUpmDDUkEdAavxtztFy5ym8RvvMadqd56wSjkIukNIlhNAGHup/WChPtTvPWJ2p3nrDAdETKIR7Uvc9YvtTvPWAB0pEW0I9qd56xSZppU9YAHzEhDtTvPWL7U7z1gAeiPCPaneesTtTvPWAB20U8Jdqd56xDNO89YAHniQj2h3nrBGad56wAOPSJKqoOHoeOohPtTvPWLkzTmFTY68RAA1NkzMxylIToDKcim/ONa2iCUoA5mIawlhNWv4jA9qd56wMyaWNTY6xQjoCUNw6RDKG4dBCAmneesX2p3nrABng8XNUO/hSg5X8aCM1O64534Hz0kLWrsyuX2aiS6XCmp+YCJ2p3nrFylkrS5e/pAB/9k="/>
          <p:cNvSpPr>
            <a:spLocks noChangeAspect="1" noChangeArrowheads="1"/>
          </p:cNvSpPr>
          <p:nvPr/>
        </p:nvSpPr>
        <p:spPr bwMode="auto">
          <a:xfrm>
            <a:off x="9082088" y="-607804"/>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ar-SA" sz="2000">
              <a:solidFill>
                <a:prstClr val="black"/>
              </a:solidFill>
            </a:endParaRPr>
          </a:p>
        </p:txBody>
      </p:sp>
      <p:sp>
        <p:nvSpPr>
          <p:cNvPr id="8201" name="AutoShape 9" descr="data:image/jpeg;base64,/9j/4AAQSkZJRgABAQAAAQABAAD/2wCEAAkGBhMSEBUUExQWFRQVGBgYGBgYFxgWFhcYGBgaGhoXGRcXGyYfGBojGhcYHy8gIycpLC0sGCAxNTAqNSYsLCkBCQoKDgwOGg8PGi0kHyQsKSwsKSwsLCwsLCwsLCwsLC81LCwsLCwsLCwsLCwsLCwsLCwsLCwsLCksLCwsKSwsLP/AABEIALoBEAMBIgACEQEDEQH/xAAbAAACAwEBAQAAAAAAAAAAAAACBAABAwUGB//EAEUQAAECBAMFBgMHAgQCCwAAAAECEQADITEEEkEFUWFxkRMiMoGx8AahwRQjQlLR4fFichUzgpKi0gcWJCVDU2OTssLi/8QAGQEAAwEBAQAAAAAAAAAAAAAAAAECAwQF/8QALBEAAgIBAwIFBAIDAQAAAAAAAAECESEDEjFBYSJRkeHwBBNxgbHRocHiMv/aAAwDAQACEQMRAD8A+uLmBt5rrximUHej6Xi5YqecbFMZlioNy5+cWFV/mCmJYe3jNC8td8SUarfT6wHZqpf5xur1gJZOrj5xbRmmEUc+sZqRq5bzAgwt3q7Ryvibai5MsGWZQe5mEhI7yQ7jgoluHUbSWQSbHggvf5mGEprz4x82V/0gT0mXRDLupNmzqTR0k0yv7ePoEleZIVUDiHrr0PpELUi21EI+JWOBEBOYCxgBiNIEpL3EVZVVyCx49TGktAOp6mBKC9H5RpJtxhDYWQeyYA0fhFzd0W9H3xaIfJbB/wB4tQG6KyjSIVaQgZAj3WKYeydYzOJGcJAJOrN3RcE113X1tGqRV+EUKyCXBZAP5MQxQMTYylARMnkPnEcPwEXmhgUoD28WEj2T7MUV74KEAGWsI7Zxa5Ula5QQZgAyhecodUxCe9kcgd41Frmjw+w9+/bRyviBIXK7P7McUiZRcsKCKApU5J0zJFIfYa5sS2L8Szp61siXkCVkfdzULzInBJcTFBOUIIbvAqINgGjsCbiXH3UoIuVFVu9uCi/cq/pYedOEqsnZMwlaciiZ4JUjPny1VbNXha1IpWCBJJ2TMc3++FWa/erYdIMjbiz0suZiGS8uVUh2VowcprX8XQQGHn4hQrKlP3bKcVLGoVVgytN0cKRLKJgmJ2VMCwXB7ZND3qs7P31dTGQwIYD/AAhdAw++DgAuz5naHkWD1Mzt2LS0HuBg/wD4mVTvXwBWUb6mGMCV/jSEF1MAXdLjKebfWPGf4amn/dC6W+/FPB/V/wCmjpzjv/DJUCpH2RWGTVQdYWFElILMaMAIBOhySa2pWu+saqPFoBKA3XXjFKUBzicBktRDb+hjOWnVq+7xqmwJEQqoXEGAt8FpHnGc9FHEZrxSEnKVBJYFioChLA14hov/ABOXlzZ0Wc94frvBhXfJSg1wggSPP1PpCO3cAJ8goUCyiHytmZ6tT8rw2rGS1M0xBfwspJJezVrCw2nKKcwmIy1rmSLO+vAxEkmqNFF+R8l2gkGbMkqSmVlP3TmiWygArFwtIfMaZmLhzHspXxJiEoQpeEmsUuZkpebN3XK8qe7Wp/WOptrYmFxCVOUBfeJIKSQ1CuhcENypUGHhiU4fDJK1JMlKEpKwo1SEsks2tLHWMIwpvd6/PIzWlKDbizxa/i3t8VKTLKkoTMKlLWXeWkPmylgkMFKIvQB49Zsv4iROl5ksaZiyhnSl6KUgkFIIrrePlmJTLmrUqWDJckgeOW35SwzILUeoPAQxO2NikyVTlZezyAEoUKoSAmybgBIeulaxlGU1bSv8Ga+ofEsn17A7XlTkvLWFgULaG0Nqmaj9I+U/Au2JciblJUVTmTYBIOYgJd7mhBtobuPp8ickgsRxejbwQbNujo0db7kbfJosq0blQZ90AJyVHKFBxoCCacIWxSnSllAhahY3CQaBrhwHhecig3Dfw3Rs5UKh9WIAUE2LUexvTnR2jQ0jlLlOCylAlu8+Yhi4bM+rw3KxClZhTMkOk8wWfzB6iHeRdB1CG5m/OKsY55nqIHePkwuBuD/PWMVSwpTnvNvqHrvhqSBxeDs2EUN+sYYJXcA3EjyBp8mjZ9IEDA9+caAaxQS3vfF5YeAVgpLmJTfSIzHfEJew+n0g/AvyCshnAeho7eXCJs6SoLdSnJSe6kMlNRQak8T0EX0HGNZKAVCgNDfmmBIdm2NwaZqChTsWsWNCCKjiI5GN+Gh2Z7NU4rAATmxM4Ch1LluJarCO32CfyjoInYJ/KOgihHlU7HxAI+5J3vjp6gzk+EpvW9fOIdhz/wDyixAcDGTkgMohgEpygZcpAAFSRYB+xjZxQpgcOLMFnKWap42PSMftxbxYV/76VdqtvF4AOdK2TiEqChJUWIIzY6caiwIyMRQUtUx2di4VUtASpOUus/5ippLqDKK1AEkjTS0YjGKKFqH2ckENlUFUKmOZ8oBy2Disa7LxClLVmyUSGyhINTVwmYulA1RrABeR+HvjEyNa/vqYNJp1ilG/y1iGUilgGm5ogLj35wL086+X8QijMiaO9SZVtAWYgFrskEeY1EFgXjtjSZpdaAVUdTkKYVZx+HhzgRsHDm8sXf3X2w3CHFywLl/KDAev7xFI1+5JKk2c+XsiQlQKZScwIUDUsRY1McM7MmlycJKdqA2zDMaNNNSVq9NAT64IPv8AaKWgCDai468o9/U4M3ZWQky8NLNVBgrKrIpAer3zKUOQ5Q/jtmidhuyUnLmQBldwksCzi9Qzw4taUAqJ5uYU+2rL2SDZw5b0GlKwNLgiWpKVWeAx3/R2uXLIzZpilpEslkpArmchRckMbDw0d2gNrYlKCMLLWSiXKUlYHddQSrMFOCHJUFODRiDw9vjZSlpKSpRoSLAghrMBXjHyWUpSMUEk5liZlJLl8xYkniC/nHFOMdGSUVycurFbPCuwWxpiZOISqYkrRLOYB01UA6AQdHZ6aQ/P+Jp6VqKZjpWoTAVpSqYFkB0VS2UVG45QQzxezNkKxExSSQVBioZADlILNlaoAsfzWvHXV8BA1ExyTR0pUBwykprz6QQtJqCFpx1Usfyeg+GFlWGlKNVq7ylG5JDqJ81HzMdecCRX6/rCeyMN2MoILOkAHR2SEuQHFWdn1hg41IWEPU8FNZ/FbSOiP/lI66aZFpKQ5UAnUkAN1Ma4LGJQ5KgQSSFOGNHIcmppv4aQltMZktdJuxb5g8IDBYQCXkqxIZ1E8aOaW0i4PxUTNeGx2Wp6P+pD0ryasaFQFOn7QujAoziY3fy5Tyv6iGMoBprDdCSZtg5zZ3ZIopyQNGOvAdY2VjwKJSo8aAc61PSEykXIDi3CLPv3uh7mLaZfac8xVSVC5BcJNO6N2hZq63jo4SfmDG4vdjx4Pu06Eo4XDB8iaABybs543US5ruL8enJlBIZNB1feePOHHIPAY4QIVvinbWLWIoQRIigFE9wpBY1IJFxoCIsEcI0w57w5H1TDQgUoxDVVKd9EKZm/uu8D2eJ/PK1/AprD+re/WH4kUI5wwk0qdZkncezLinFR19TADZ81q9i9G+7oK3vuenzjoYiaUpJCSojQM56xz8RjFLSR2M8V/CUpVRjfNY/SAC04JYQoHsi7NlSUiherF9/nFbIAJzgpIUKFJJdiH8Xu8Fs+X4gUzqgD71QL3cAAljv5iN8Fg0SglEtORICmHmOMKgMUKoOcRYpqIyTfk/V4i52giLKouae7T2/sxhj5ScibUUlt4NbHm3SNTLJS9+doW2lMyhLs7vWwADEb372kA2bSMUFBjRbtZ3bUb/pGwUNLmOYpHduxNQRodG6CCxOMUqjMkizhzoc36fxCbrILOAkY1eXxAn+3XV2YHXQQaNouzpVm/KABXe6iHEcuWucgF8ij+EZsoFaCiN1PLjDkleYd4Dlf56xO4e3yKxU0qLkskcXrxOp9ITws+aCXyK3d5i7tYIYu46Q3NAzAdb2gTICS6U1Gn8wryV0Aw8/OWOVxolee+pLBi4ZuEeZ+LcBISy1BpxIyZTQnMWSsagNe4AawAj0GF2cEqJ7ydaKUHPFjUcI8n8WzJhxSGpLaaBbvFADZRvCspuLkxlOKnSZM2owl8yb/AAZMSmZPIv2xzPQsUqIo53qY666R67EkPdlb23aHfHzb4Rx3Z4gSlGmRIapGcEqLHUZSsPuTyj36iDem46DzesEHhoNPMI+g0TUZwCNFaee7ziTsKldCgcXSk+rxhK2gkKyKd6UYkEE8m3w1ly1TVP5f+X9IvnJdNYZSsMycqWFDpRr2EFJ/DwH7RmtZWRlNNT9OBjPEYlMlBUSAlIqS7ByGJYEku3WHHkTyku44g0jDG4kpDJSVKLsBQBtSo0AHU6CE0bbk2M5AIcUrV99oh21hnUO1BIuS/QFmNaMIfhXLK+3qPiL9DqYbBTCk56KAGVj3SWcknc9G0rehgkYdZFO6/wCa45J/U6axps3GhchKkqC3DOC7sW60jQkx0R0tys5J6mx1WTWTJCRT9yd5MaxjLUr2f2gyoi9BwgcadDjO1YM/3URq9YBaAz398Iozd0ZmqyjQp0g8MllDkfVMZCdoY1w57/kfVMNCaHIkSMMWuYA8tIUXsVZac2PCLJJicGmY2Z6PZRTe/hI3QhOwnZlkS1rBGV+2NHozLVwhefIC1hSpEoqNz21QzjdwanGJ9lHeJkSqi/bGooz93+kQAO7MQRm+6XLZh3lhTs9u8WvfjwhweIXsb8xHIlSglC8spCXCR3ZubMM1SSwZnJ4xvsk94skANcKdy9mJLNTrCtcBT/RRMEmUN8ABUvyjQrZ2EQWy0ppFTks3P6wSVaH+YICsMRxZcwZU6CjWsR7ECtCaX8jzgkoehplVbXhEUkPf5s0ZNNlKSQrMw6SxzLDaJLPa4aIcGnWbNcCjL+ZpeD+1y3IKrEUyq3tcitdXjQhjT6Q+wrrIuvFTM4YFSaD8OYl6s6hw0P0h5L5QTr1rC+pqfr/EXiJZIDGotp0iXZaphmc3EvQWr7uY8h8SAInJmIDTkJmITMIJSAQjMMpBSSVUcg+PRo9fIFSptco4MK/N+kc7D4UzJilKSm1CUkga0dmLlqPRAqXiXyKUXKLS7f3/AKPnG2ZpRiUz0B0pMtSgggJDgOGGZKAWatfFSPoez8WhctK3DEBqgkg1c8GaOZ8RfDy1hPZS5dB4SkFKnL95QTmyAMMrDRjHOXhZmHkokyzqqbOCFFk2CQlSiksXcjfpvz4doiEZQtONrseonS0EhTAtvvQ6bo1kYsIcqLC7nQbzubfHDw20lnN92pITQJJTmy1yqKSpi+U+BR5buxicEnEycgLUBzC6TcDnFJM3co0jk7e+K0BLYdOecWLZVO3EJqDzrD32orwqVoyJ7QJLTGyJXmDjvOzhwL1EeUx3w1iJGKJwyFZQgA95goWIDF2UzEUveOrgNtrMuZLxkrs0JSMprkcGgd7lrOXB5xl9x27DStS8S4+cjOHRMbuIwbZw4NTmUVBjU1JCSADw0h7A4VS8hKMLRZzdmlJ7gSQGcEghe5oc2Vs/DlAXKQEhWVTAlnSXFHahHt43weypUtRWhASouCQ9Q/EtoI1iup16mvF2l/HuP4KQEyksABWwa6jG0LSFlDNY3ToS1xuPvjDfbyyHzAb3IBHAg2jvhqqqZ4upotytBIWYOdPSmiiz8zTU05iM04yWA4U/J1enKFCrMcxuWpuAsPn1eM5zV4NdODSpj2jioNffCAzNQU9OpMDs9Qy5R+GnlcfJukazJQu37cQIHkpYMwndQ+7RvgfH5H1TrCqxpmBfm8NYCY6m4H1TELkt8HQhbFibTsygb84Uf/iYZiRqZnnMQmWFfffZQvikg0rc3FfnG6FpNArDlLEDuksSzi7M6/8AijtKlA3AMTIN0AHm5khEyROQBhl5gkFKUrSDUUWAX5Nwi/hHZSZBmBMuVLzAFpfaVZ6ntCfJuMeiVJSQxAIN3DxnLkJSrupCXBdgBqN0ZPTbmpE7c2JIbleDjJYDV91gkP7/AHhmpCprOYNRPl7pAkVcfJhFvr9XeATEMYPvA9inkCQbdCYS2ilWUZFBBett1LpVrwhnEY0rsiiSC+aoIoUlJFCxIjGZJJILBho/7REuw49w8OVt3wnmCS/NwGg0pFaC/wBBAh93yP6xcsmtmfloIXcaZhjcX2aXAJYh2LX50iYXGpmIzVBF30IDtuNN0SfKKlPYb/laAXlSkIeqqcWepY7gYnNlYo3w6VBAs5D63NfrBISMr3+pN/N4VxO1Ey1MXrZinp3yPlG8uaFF0KSoM9KhwRuN/wBItZRDwxfF4vK2UFRFSkXYuH8JLOD5tCJwfaKC1koKioAEkEt2aWIo4aWqnEFo6qcKkHMkJScrAhLUcnLTRy7cYymYfMplE5ShuzKRU/mzP7vCH+TUFKypuKSWAUC1rPYg8ucLYaQJBSgeFQZJYPnAJOYjxZgCXNaRjKnqluqcQ+RIdJCs5SpQBCfE5BTSzkh6PA7SnrVJZACpwUHD1BQQrOEOCoNlLOPEISqwkurOhh1L7NPbKQFt3mohwdMxfdCu0sJIxCTLUUqcfhUkqDVcNuhvKheVWQEEOCQlVCHFSd0aBNKJA8v4hOKapjTEtk4NOHT2QOZIAIL+X0EdCWsfM795jOUp1n+xPqY1lCghpJKkNttlAOnyggesRH6wC1N7v0gEaRDErolR/wBJ+sF2S9EnqB9YKYWgcKtpnFXd6ORruzeZEdMGOecGskeENxJNC9m4CH8sargh8mSkNYPu4RWzgvtSVMBlLAO9xcn0A8zGwEHhwM/kfURXUXCHIkSJFCJEiRIAJAHxDkfVMHAHxDkfVMAHLEoHqfWN3aKQh/4g2iKKsyv5Pf8AeItLhnYkUIuOMG3GIBAI5UxJQHUGALEvQubjVTnzrrFImUsen6x0Z8oFBChQitWpueOatBSXNUEsC1QasDXc1YhpFJsJzu6n9HgEBw9Nd/rBqLAwC2aobR/3EIZEkgVDjh7ELrlFU8OO6EFuJJrQH+2GnH5vofnGUpXeJqRQdHfydx5QVYroUxMxEtYBNbgMpqlrswjfBqdTggu7tUN/IaFJ4SpTryOA9WIAdn5P71HRlyglAADNVgABert5wJbUJtSdINq3c6bh7/WObjNpMyShedTskJzDuvVyQFCxoX5VjpTQWIDA6PZ9N1I8rIl4ifMUZoHZoUpkgOpQDsFhwEpG4EEuaGhGUpVg1rHFnG2ptCcVkGUtKUkMQHC6BSmUkgE0SyGLEUZmj0mwUhSkTMq82QjvoylCiahtCQ7sLNaPM4HZsyVPkyZ3ZlLTFIKQpRoO8VBXhAyvYV81R9B7RKSEA10AqRr3ms/G8TprxWZRUvE5denz0KkySgFI8OZwDcAlyBwd9aWjKfPXLSVzFgIFwEAaHUrLDV+BhD4g+I0yJJUKrskO1bOH8W9w7D5+a258Ypn4MoHdmEgEG7aniGcOGuKCFqa0Y35mmFy/0e0weITMKlJUWypIOhDGu4jlGEz4gkoWUKUcySEkAKLlgaM71pzBjxnw1t5UlMuUEAmY5d2FSr8LcN8ehxs9ZxCgJ0lws5QtGZUs9xOUd16ldw973ZQ1t8cHR9Ppw1c9vnRjivijDZfEqugCs1RXoXqDGmzMVhZs9KEKUoqz3VNYgJJIclmfLSE5M2ahY7TESMuZQLoyuJbZw5SAFB9PpT0WwcOpKSVqStX5khgXUpQb/SUjy1jaDbZWtp6cI+//ACjoy5CUBkpADvT5xrFKEW8bnAVEiE0iQDBMFg3zVux9RFNGkjx+R9RD6iG4kSJFCJEiRIAJAHxDkfVMHAHxDkfVMAHPlnTSvrBKp9HgZSdfLlBpU/v6mMyyFJ1+UQF98ZzZtOTRAswCrBai58oxmSwvukU1/UQP2oZinMHDU10+dRQb4yxOMALE1OgDmEUjEyyk5XcPQ7wGoaM4txvBmKWrMxYhqgUuzVI8+FYDtC9uW+JfOBIy2lPEuUtZowelzwA1JdhxIjnn4mw4DIVuHhUw3PSv7R1ASXPunKp+UJoEntlSgE58udQArUgZi1ASW4wtrNFPTSqSd9n7HNG2MIVrKlqOdLKdJIV8nfRh+8OL+IpCQllHIorHhIbsx3neo6HWNZ0lDUZ9B+K9+JjHEHtEFCVy0rcPmAVqCRluxAvxMRcjVR0U1Sa/fsV/1rw9RnIIf8CySxIOlDSHZeLTMBEsqcoCwfC4USBUi7prSkIScBiU+KclXfQoslnQCc4Zvxc9OMObPws9KiJsxK0ZaAJZTu9S1QzjpBkvUjpJeH+fZHgtq4vFTZ6UIlrV2M1TqVQE2rlCQHH4an6/Q9lykiUgpADpSab2DvxjRclIdTCt6aQvIHZzCkeBbqTuCrqSOdVD/VDhCk7eTklKnjr/AIEtu/CcnEAlsq/zCh9vpUedY+f7Q+GJshff8N8+gSN40+YJsY+rrmgFqlW4X/QczCW1ilMla5oBASWFwKVPEtXyjn1tCMlZTgp8+p4P4QkdrjElmSgUG4ceLZvOPox2dKzFXZozEuVZRmNtb6DpHmvgKWFS1TMiUkk2DOCTq+jMBQX3x6wGD6aFQvzHHwKk/jFpuzpSmCpaCK0KQRVnvyHSOps6UAktqegSAlv+GFAaw/g0tLTxD/7i/wBY64LJMm2qNTEFohinaNDMKJEeKMAyo0kePyPqIGDkeMcj6iGhDUSJEihEiRIkAEgD4hyPqmDgD4hyPqmADmoXUcH9eUbpU8Lpf5wb19YzLonZg3gZqCzhiWLA0FINRFPb8YorrusB71P6QxHLVmJUFBlPUaVtRzoP4ilSbVJy2dqDc92pYlvo7jpbAKTcGpP5TfoSD5GFZaSrw95two/E2em+Id2NUUK2oPn+0UqlBr7eIUmjpKSd73q7aGx9kQniJS+1SELYAOoHMQTxAUHFW8oHgXI8A3vd7+UcrA7ESjEzp7kKUSkhxlykJLszguN+nGnQQFB85SwqGBB8yVF6U0hTbuNMuQuYkPlTfQA0elVAEgsNAYSS6in5+RuZIQ9S++0LY7DpSrtE0Upu89BpawcXg9lzTMw8sq8WVlf3JJSWOtQbxSiWy5QGPukRJGsJWrHJSaAHc3S0WcSNHJ1avOthWOfOlFMkqc0ZTE0ZJBVRi/dBhPbez8jzc80BS0ZkyzceEAWa5L1vZ4burL04qc9rdHXxC1H8PzHoHgEJK2CzYg91wXFfFceUeZXMkEZc+LKC1h3atlbh73Q/s1KO0lKSrEkqUtLLLJGVD95IoQxod8UtVOO1ouf0Uoy3qX6r3O/NnolJcskX/U/vHgfiz4pOI+5k1QSxVoo3YHlUmzA3FTltzZWLmYky1FSgag1CG3kCpN959B3/AIe+DEyjnmd47rvzajf0h+JNhxNz1W41SMHfC48/6Op8NYAysMgFwSHAoKNR+J8XAqjqEvwPSCJilCjR1pJKhspZoenWgbzjrISwAGgYeVI52HSFLH9Pe/5fm5/0xvKxBSvJMNVE5FMwVrlLWWB1ApYtpFENjUTWLiiIokuJrEBiQDBz1Zo1k+Mcj6iM4FeHEwFBKgFJUCUqKVC1QpNQeIgQmbqxZ7YS2DFBU7l3CgGZm13vS25mPNzfhpBxyZmed/lLDdrNb/MSb76/mBADAMKeily8oArSlS58ybxYBRIkSARIA+Icj6pg4wmrZaOLj0P0gATRY+cUUVZoIVHvfBxnRQtiO0pkSkvcqUUtyASX6iBkYFlZlHOpqE0Cf7U2TzvvJhkg7z8oFCuBh2FB5aRSTp7EFFACAQni8OoqKu6yRSpBYs7lm03/AKwpLU9craOW+TXHSNMRN7S1EXHE/mI3buu5lwsgkCu/nGcmjSMWalAuS504coR24/2aYAkrcMwGZw4cNd2eGhNzPo17VjHPVnoRXzdoSabyKUXTRWwcOUYaUlbZwl1C7KUSojqTD3Zh7CBlqcQWQe6ekLKwCSrALAuN9PJooo+7YFu6wJqRShrc84JSX30tUxEpG73eGM4uF2TOST/2lagUFA7pADoSAod5nGUl+J3mHEYGcJubtzkcEoyu7IysFGznvc46DQLtavvTfE7V0NnrTfNeiKyfzqH9REAe1Pfzgsvn6QUMxBNB7+sWFc4siACCpki5LG9AA5NLUtxIhiHdno7uYfjr5aHpXzjdaAoMQCNx4Vf6xaaUgo1IID1iCBKYtJgAioGWsm4YQRERJgGCgesayPH5H1EZ5vfKFMfsWVicqZoJCXUGUpNaC6SNDAhMxnfEE8BYThMQVIJD5ZeWYASHR98+gPey3jJfxLiAEH7FiSD4khErON954SK2qY8zjsVsKTiDh5k8pmhQQRnnlIUWoVjuhnq5pV2Yx2F/DeywopM1IUksQcSQQQ7ggrcGh6RYh6b8WTm7uz8YDxTII+WIh6TtmZlGfDzs2uVKW8nW8cWR8MbMWWRMCyxLJxClKYXolZNIXVsXZYAJ7VjmYviCO6xNUu3iF+O4sAeiw+05yll5EwI4hIVwvMaHJynVLLNWxuKWprHkf8F2Wz/fNw+0n6R1ti7Iw0pYXhwvvHKrMZlMoe0y1/nAB002iAxUtURI9OkQUE0I7QQOz7x/Ek1FGdtecOnyim1eo8oAObgMYHXlSpdrBkvWmZTJN3od8Bi0zFKSZgCUsWAJVVmIKtS3AUJG8npy1Evz9vFT5QUCk047iKgjzEC7CZzM9eYhVckrN2O6GWYkG4vqRr0N/ODyUfT1eM3EtSaEvs5RcuTSn1g5CCSCdHHP3+kNFIIrBJS0Z7aZputGYLKbQhx1r9esGCTa3V4BNVOeTcGB+p6RtGsmZRQKDELk90Od31J0HusVLlFSyE0YVNwP/wBcOsdGTLCAwB9SeJMG28huFFYNf9P+4j/6xZwi3/D/ALj6ZYefhFiHtQtxzvsS3slr+IuN9MtYP7Iv+n/cd39sPiKaHVhwIDDL3Jb+4+mWNsNhilRUWewatLnQVNKcIaaJAlQXZRqIsRRiPDEXFRcSAZRNIgEXFCAASkPByScwYaHVtRFAvBSicwZrG54iBCYvi9n4dIUuZJkAXUpSU6mpJKdSfnGOfBkkthiSal5ZJLEnSpZ/nDczaIdilX/tzCL78jaQicEFEsqcC5ULoAvQEywG4V0igVG0ibhUVR9nSSGcKQksdKCBP2QsMuGLEkOUFiplEhxR6HjEnbLZLlcwtQsQpSnpVpb0d/KBRgQcys027F6GrAAAy3YP5VMGR4CTKwigSmXh10qEhCzlevdSkkhzu1jXDIlgyxLQlCcyqJTkDtXu5RGWz1hK6dscwZlpISOJ7gY01MPTic8t95sX01cQyTHPQD3eCWaRzkzDnVU668YMzS1z1iChxK6P0is5/g3MJpmFhU9YsTC9zY6wUA4mntoIQkZp3nrAiYXNT1h0I1xOFzuRRQseGg4/R+JjkfbEg98GWoGyrPvBsRxjoy5pa501gyXoajcaiCgEk4hLUUnnmDdfd4vthfMnr9XhhU1W89Yrt1fmPUwtoWLJnpuVC41HKnzhqVJUpmDDUkEdAavxtztFy5ym8RvvMadqd56wSjkIukNIlhNAGHup/WChPtTvPWJ2p3nrDAdETKIR7Uvc9YvtTvPWAB0pEW0I9qd56xSZppU9YAHzEhDtTvPWL7U7z1gAeiPCPaneesTtTvPWAB20U8Jdqd56xDNO89YAHniQj2h3nrBGad56wAOPSJKqoOHoeOohPtTvPWLkzTmFTY68RAA1NkzMxylIToDKcim/ONa2iCUoA5mIawlhNWv4jA9qd56wMyaWNTY6xQjoCUNw6RDKG4dBCAmneesX2p3nrABng8XNUO/hSg5X8aCM1O64534Hz0kLWrsyuX2aiS6XCmp+YCJ2p3nrFylkrS5e/pAB/9k="/>
          <p:cNvSpPr>
            <a:spLocks noChangeAspect="1" noChangeArrowheads="1"/>
          </p:cNvSpPr>
          <p:nvPr/>
        </p:nvSpPr>
        <p:spPr bwMode="auto">
          <a:xfrm>
            <a:off x="9082088" y="-607804"/>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ar-SA" sz="2000">
              <a:solidFill>
                <a:prstClr val="black"/>
              </a:solidFill>
            </a:endParaRPr>
          </a:p>
        </p:txBody>
      </p:sp>
      <p:sp>
        <p:nvSpPr>
          <p:cNvPr id="8203" name="AutoShape 11" descr="data:image/jpeg;base64,/9j/4AAQSkZJRgABAQAAAQABAAD/2wCEAAkGBhMSEBUUExQWFRQVGBgYGBgYFxgWFhcYGBgaGhoXGRcXGyYfGBojGhcYHy8gIycpLC0sGCAxNTAqNSYsLCkBCQoKDgwOGg8PGi0kHyQsKSwsKSwsLCwsLCwsLCwsLC81LCwsLCwsLCwsLCwsLCwsLCwsLCwsLCksLCwsKSwsLP/AABEIALoBEAMBIgACEQEDEQH/xAAbAAACAwEBAQAAAAAAAAAAAAACBAABAwUGB//EAEUQAAECBAMFBgMHAgQCCwAAAAECEQADITEEEkEFUWFxkRMiMoGx8AahwRQjQlLR4fFichUzgpKi0gcWJCVDU2OTssLi/8QAGQEAAwEBAQAAAAAAAAAAAAAAAAECAwQF/8QALBEAAgIBAwIFBAIDAQAAAAAAAAECESEDEjFBYSJRkeHwBBNxgbHRocHiMv/aAAwDAQACEQMRAD8A+uLmBt5rrximUHej6Xi5YqecbFMZlioNy5+cWFV/mCmJYe3jNC8td8SUarfT6wHZqpf5xur1gJZOrj5xbRmmEUc+sZqRq5bzAgwt3q7Ryvibai5MsGWZQe5mEhI7yQ7jgoluHUbSWQSbHggvf5mGEprz4x82V/0gT0mXRDLupNmzqTR0k0yv7ePoEleZIVUDiHrr0PpELUi21EI+JWOBEBOYCxgBiNIEpL3EVZVVyCx49TGktAOp6mBKC9H5RpJtxhDYWQeyYA0fhFzd0W9H3xaIfJbB/wB4tQG6KyjSIVaQgZAj3WKYeydYzOJGcJAJOrN3RcE113X1tGqRV+EUKyCXBZAP5MQxQMTYylARMnkPnEcPwEXmhgUoD28WEj2T7MUV74KEAGWsI7Zxa5Ula5QQZgAyhecodUxCe9kcgd41Frmjw+w9+/bRyviBIXK7P7McUiZRcsKCKApU5J0zJFIfYa5sS2L8Szp61siXkCVkfdzULzInBJcTFBOUIIbvAqINgGjsCbiXH3UoIuVFVu9uCi/cq/pYedOEqsnZMwlaciiZ4JUjPny1VbNXha1IpWCBJJ2TMc3++FWa/erYdIMjbiz0suZiGS8uVUh2VowcprX8XQQGHn4hQrKlP3bKcVLGoVVgytN0cKRLKJgmJ2VMCwXB7ZND3qs7P31dTGQwIYD/AAhdAw++DgAuz5naHkWD1Mzt2LS0HuBg/wD4mVTvXwBWUb6mGMCV/jSEF1MAXdLjKebfWPGf4amn/dC6W+/FPB/V/wCmjpzjv/DJUCpH2RWGTVQdYWFElILMaMAIBOhySa2pWu+saqPFoBKA3XXjFKUBzicBktRDb+hjOWnVq+7xqmwJEQqoXEGAt8FpHnGc9FHEZrxSEnKVBJYFioChLA14hov/ABOXlzZ0Wc94frvBhXfJSg1wggSPP1PpCO3cAJ8goUCyiHytmZ6tT8rw2rGS1M0xBfwspJJezVrCw2nKKcwmIy1rmSLO+vAxEkmqNFF+R8l2gkGbMkqSmVlP3TmiWygArFwtIfMaZmLhzHspXxJiEoQpeEmsUuZkpebN3XK8qe7Wp/WOptrYmFxCVOUBfeJIKSQ1CuhcENypUGHhiU4fDJK1JMlKEpKwo1SEsks2tLHWMIwpvd6/PIzWlKDbizxa/i3t8VKTLKkoTMKlLWXeWkPmylgkMFKIvQB49Zsv4iROl5ksaZiyhnSl6KUgkFIIrrePlmJTLmrUqWDJckgeOW35SwzILUeoPAQxO2NikyVTlZezyAEoUKoSAmybgBIeulaxlGU1bSv8Ga+ofEsn17A7XlTkvLWFgULaG0Nqmaj9I+U/Au2JciblJUVTmTYBIOYgJd7mhBtobuPp8ickgsRxejbwQbNujo0db7kbfJosq0blQZ90AJyVHKFBxoCCacIWxSnSllAhahY3CQaBrhwHhecig3Dfw3Rs5UKh9WIAUE2LUexvTnR2jQ0jlLlOCylAlu8+Yhi4bM+rw3KxClZhTMkOk8wWfzB6iHeRdB1CG5m/OKsY55nqIHePkwuBuD/PWMVSwpTnvNvqHrvhqSBxeDs2EUN+sYYJXcA3EjyBp8mjZ9IEDA9+caAaxQS3vfF5YeAVgpLmJTfSIzHfEJew+n0g/AvyCshnAeho7eXCJs6SoLdSnJSe6kMlNRQak8T0EX0HGNZKAVCgNDfmmBIdm2NwaZqChTsWsWNCCKjiI5GN+Gh2Z7NU4rAATmxM4Ch1LluJarCO32CfyjoInYJ/KOgihHlU7HxAI+5J3vjp6gzk+EpvW9fOIdhz/wDyixAcDGTkgMohgEpygZcpAAFSRYB+xjZxQpgcOLMFnKWap42PSMftxbxYV/76VdqtvF4AOdK2TiEqChJUWIIzY6caiwIyMRQUtUx2di4VUtASpOUus/5ippLqDKK1AEkjTS0YjGKKFqH2ckENlUFUKmOZ8oBy2Disa7LxClLVmyUSGyhINTVwmYulA1RrABeR+HvjEyNa/vqYNJp1ilG/y1iGUilgGm5ogLj35wL086+X8QijMiaO9SZVtAWYgFrskEeY1EFgXjtjSZpdaAVUdTkKYVZx+HhzgRsHDm8sXf3X2w3CHFywLl/KDAev7xFI1+5JKk2c+XsiQlQKZScwIUDUsRY1McM7MmlycJKdqA2zDMaNNNSVq9NAT64IPv8AaKWgCDai468o9/U4M3ZWQky8NLNVBgrKrIpAer3zKUOQ5Q/jtmidhuyUnLmQBldwksCzi9Qzw4taUAqJ5uYU+2rL2SDZw5b0GlKwNLgiWpKVWeAx3/R2uXLIzZpilpEslkpArmchRckMbDw0d2gNrYlKCMLLWSiXKUlYHddQSrMFOCHJUFODRiDw9vjZSlpKSpRoSLAghrMBXjHyWUpSMUEk5liZlJLl8xYkniC/nHFOMdGSUVycurFbPCuwWxpiZOISqYkrRLOYB01UA6AQdHZ6aQ/P+Jp6VqKZjpWoTAVpSqYFkB0VS2UVG45QQzxezNkKxExSSQVBioZADlILNlaoAsfzWvHXV8BA1ExyTR0pUBwykprz6QQtJqCFpx1Usfyeg+GFlWGlKNVq7ylG5JDqJ81HzMdecCRX6/rCeyMN2MoILOkAHR2SEuQHFWdn1hg41IWEPU8FNZ/FbSOiP/lI66aZFpKQ5UAnUkAN1Ma4LGJQ5KgQSSFOGNHIcmppv4aQltMZktdJuxb5g8IDBYQCXkqxIZ1E8aOaW0i4PxUTNeGx2Wp6P+pD0ryasaFQFOn7QujAoziY3fy5Tyv6iGMoBprDdCSZtg5zZ3ZIopyQNGOvAdY2VjwKJSo8aAc61PSEykXIDi3CLPv3uh7mLaZfac8xVSVC5BcJNO6N2hZq63jo4SfmDG4vdjx4Pu06Eo4XDB8iaABybs543US5ruL8enJlBIZNB1feePOHHIPAY4QIVvinbWLWIoQRIigFE9wpBY1IJFxoCIsEcI0w57w5H1TDQgUoxDVVKd9EKZm/uu8D2eJ/PK1/AprD+re/WH4kUI5wwk0qdZkncezLinFR19TADZ81q9i9G+7oK3vuenzjoYiaUpJCSojQM56xz8RjFLSR2M8V/CUpVRjfNY/SAC04JYQoHsi7NlSUiherF9/nFbIAJzgpIUKFJJdiH8Xu8Fs+X4gUzqgD71QL3cAAljv5iN8Fg0SglEtORICmHmOMKgMUKoOcRYpqIyTfk/V4i52giLKouae7T2/sxhj5ScibUUlt4NbHm3SNTLJS9+doW2lMyhLs7vWwADEb372kA2bSMUFBjRbtZ3bUb/pGwUNLmOYpHduxNQRodG6CCxOMUqjMkizhzoc36fxCbrILOAkY1eXxAn+3XV2YHXQQaNouzpVm/KABXe6iHEcuWucgF8ij+EZsoFaCiN1PLjDkleYd4Dlf56xO4e3yKxU0qLkskcXrxOp9ITws+aCXyK3d5i7tYIYu46Q3NAzAdb2gTICS6U1Gn8wryV0Aw8/OWOVxolee+pLBi4ZuEeZ+LcBISy1BpxIyZTQnMWSsagNe4AawAj0GF2cEqJ7ydaKUHPFjUcI8n8WzJhxSGpLaaBbvFADZRvCspuLkxlOKnSZM2owl8yb/AAZMSmZPIv2xzPQsUqIo53qY666R67EkPdlb23aHfHzb4Rx3Z4gSlGmRIapGcEqLHUZSsPuTyj36iDem46DzesEHhoNPMI+g0TUZwCNFaee7ziTsKldCgcXSk+rxhK2gkKyKd6UYkEE8m3w1ly1TVP5f+X9IvnJdNYZSsMycqWFDpRr2EFJ/DwH7RmtZWRlNNT9OBjPEYlMlBUSAlIqS7ByGJYEku3WHHkTyku44g0jDG4kpDJSVKLsBQBtSo0AHU6CE0bbk2M5AIcUrV99oh21hnUO1BIuS/QFmNaMIfhXLK+3qPiL9DqYbBTCk56KAGVj3SWcknc9G0rehgkYdZFO6/wCa45J/U6axps3GhchKkqC3DOC7sW60jQkx0R0tys5J6mx1WTWTJCRT9yd5MaxjLUr2f2gyoi9BwgcadDjO1YM/3URq9YBaAz398Iozd0ZmqyjQp0g8MllDkfVMZCdoY1w57/kfVMNCaHIkSMMWuYA8tIUXsVZac2PCLJJicGmY2Z6PZRTe/hI3QhOwnZlkS1rBGV+2NHozLVwhefIC1hSpEoqNz21QzjdwanGJ9lHeJkSqi/bGooz93+kQAO7MQRm+6XLZh3lhTs9u8WvfjwhweIXsb8xHIlSglC8spCXCR3ZubMM1SSwZnJ4xvsk94skANcKdy9mJLNTrCtcBT/RRMEmUN8ABUvyjQrZ2EQWy0ppFTks3P6wSVaH+YICsMRxZcwZU6CjWsR7ECtCaX8jzgkoehplVbXhEUkPf5s0ZNNlKSQrMw6SxzLDaJLPa4aIcGnWbNcCjL+ZpeD+1y3IKrEUyq3tcitdXjQhjT6Q+wrrIuvFTM4YFSaD8OYl6s6hw0P0h5L5QTr1rC+pqfr/EXiJZIDGotp0iXZaphmc3EvQWr7uY8h8SAInJmIDTkJmITMIJSAQjMMpBSSVUcg+PRo9fIFSptco4MK/N+kc7D4UzJilKSm1CUkga0dmLlqPRAqXiXyKUXKLS7f3/AKPnG2ZpRiUz0B0pMtSgggJDgOGGZKAWatfFSPoez8WhctK3DEBqgkg1c8GaOZ8RfDy1hPZS5dB4SkFKnL95QTmyAMMrDRjHOXhZmHkokyzqqbOCFFk2CQlSiksXcjfpvz4doiEZQtONrseonS0EhTAtvvQ6bo1kYsIcqLC7nQbzubfHDw20lnN92pITQJJTmy1yqKSpi+U+BR5buxicEnEycgLUBzC6TcDnFJM3co0jk7e+K0BLYdOecWLZVO3EJqDzrD32orwqVoyJ7QJLTGyJXmDjvOzhwL1EeUx3w1iJGKJwyFZQgA95goWIDF2UzEUveOrgNtrMuZLxkrs0JSMprkcGgd7lrOXB5xl9x27DStS8S4+cjOHRMbuIwbZw4NTmUVBjU1JCSADw0h7A4VS8hKMLRZzdmlJ7gSQGcEghe5oc2Vs/DlAXKQEhWVTAlnSXFHahHt43weypUtRWhASouCQ9Q/EtoI1iup16mvF2l/HuP4KQEyksABWwa6jG0LSFlDNY3ToS1xuPvjDfbyyHzAb3IBHAg2jvhqqqZ4upotytBIWYOdPSmiiz8zTU05iM04yWA4U/J1enKFCrMcxuWpuAsPn1eM5zV4NdODSpj2jioNffCAzNQU9OpMDs9Qy5R+GnlcfJukazJQu37cQIHkpYMwndQ+7RvgfH5H1TrCqxpmBfm8NYCY6m4H1TELkt8HQhbFibTsygb84Uf/iYZiRqZnnMQmWFfffZQvikg0rc3FfnG6FpNArDlLEDuksSzi7M6/8AijtKlA3AMTIN0AHm5khEyROQBhl5gkFKUrSDUUWAX5Nwi/hHZSZBmBMuVLzAFpfaVZ6ntCfJuMeiVJSQxAIN3DxnLkJSrupCXBdgBqN0ZPTbmpE7c2JIbleDjJYDV91gkP7/AHhmpCprOYNRPl7pAkVcfJhFvr9XeATEMYPvA9inkCQbdCYS2ilWUZFBBett1LpVrwhnEY0rsiiSC+aoIoUlJFCxIjGZJJILBho/7REuw49w8OVt3wnmCS/NwGg0pFaC/wBBAh93yP6xcsmtmfloIXcaZhjcX2aXAJYh2LX50iYXGpmIzVBF30IDtuNN0SfKKlPYb/laAXlSkIeqqcWepY7gYnNlYo3w6VBAs5D63NfrBISMr3+pN/N4VxO1Ey1MXrZinp3yPlG8uaFF0KSoM9KhwRuN/wBItZRDwxfF4vK2UFRFSkXYuH8JLOD5tCJwfaKC1koKioAEkEt2aWIo4aWqnEFo6qcKkHMkJScrAhLUcnLTRy7cYymYfMplE5ShuzKRU/mzP7vCH+TUFKypuKSWAUC1rPYg8ucLYaQJBSgeFQZJYPnAJOYjxZgCXNaRjKnqluqcQ+RIdJCs5SpQBCfE5BTSzkh6PA7SnrVJZACpwUHD1BQQrOEOCoNlLOPEISqwkurOhh1L7NPbKQFt3mohwdMxfdCu0sJIxCTLUUqcfhUkqDVcNuhvKheVWQEEOCQlVCHFSd0aBNKJA8v4hOKapjTEtk4NOHT2QOZIAIL+X0EdCWsfM795jOUp1n+xPqY1lCghpJKkNttlAOnyggesRH6wC1N7v0gEaRDErolR/wBJ+sF2S9EnqB9YKYWgcKtpnFXd6ORruzeZEdMGOecGskeENxJNC9m4CH8sargh8mSkNYPu4RWzgvtSVMBlLAO9xcn0A8zGwEHhwM/kfURXUXCHIkSJFCJEiRIAJAHxDkfVMHAHxDkfVMAHLEoHqfWN3aKQh/4g2iKKsyv5Pf8AeItLhnYkUIuOMG3GIBAI5UxJQHUGALEvQubjVTnzrrFImUsen6x0Z8oFBChQitWpueOatBSXNUEsC1QasDXc1YhpFJsJzu6n9HgEBw9Nd/rBqLAwC2aobR/3EIZEkgVDjh7ELrlFU8OO6EFuJJrQH+2GnH5vofnGUpXeJqRQdHfydx5QVYroUxMxEtYBNbgMpqlrswjfBqdTggu7tUN/IaFJ4SpTryOA9WIAdn5P71HRlyglAADNVgABert5wJbUJtSdINq3c6bh7/WObjNpMyShedTskJzDuvVyQFCxoX5VjpTQWIDA6PZ9N1I8rIl4ifMUZoHZoUpkgOpQDsFhwEpG4EEuaGhGUpVg1rHFnG2ptCcVkGUtKUkMQHC6BSmUkgE0SyGLEUZmj0mwUhSkTMq82QjvoylCiahtCQ7sLNaPM4HZsyVPkyZ3ZlLTFIKQpRoO8VBXhAyvYV81R9B7RKSEA10AqRr3ms/G8TprxWZRUvE5denz0KkySgFI8OZwDcAlyBwd9aWjKfPXLSVzFgIFwEAaHUrLDV+BhD4g+I0yJJUKrskO1bOH8W9w7D5+a258Ypn4MoHdmEgEG7aniGcOGuKCFqa0Y35mmFy/0e0weITMKlJUWypIOhDGu4jlGEz4gkoWUKUcySEkAKLlgaM71pzBjxnw1t5UlMuUEAmY5d2FSr8LcN8ehxs9ZxCgJ0lws5QtGZUs9xOUd16ldw973ZQ1t8cHR9Ppw1c9vnRjivijDZfEqugCs1RXoXqDGmzMVhZs9KEKUoqz3VNYgJJIclmfLSE5M2ahY7TESMuZQLoyuJbZw5SAFB9PpT0WwcOpKSVqStX5khgXUpQb/SUjy1jaDbZWtp6cI+//ACjoy5CUBkpADvT5xrFKEW8bnAVEiE0iQDBMFg3zVux9RFNGkjx+R9RD6iG4kSJFCJEiRIAJAHxDkfVMHAHxDkfVMAHPlnTSvrBKp9HgZSdfLlBpU/v6mMyyFJ1+UQF98ZzZtOTRAswCrBai58oxmSwvukU1/UQP2oZinMHDU10+dRQb4yxOMALE1OgDmEUjEyyk5XcPQ7wGoaM4txvBmKWrMxYhqgUuzVI8+FYDtC9uW+JfOBIy2lPEuUtZowelzwA1JdhxIjnn4mw4DIVuHhUw3PSv7R1ASXPunKp+UJoEntlSgE58udQArUgZi1ASW4wtrNFPTSqSd9n7HNG2MIVrKlqOdLKdJIV8nfRh+8OL+IpCQllHIorHhIbsx3neo6HWNZ0lDUZ9B+K9+JjHEHtEFCVy0rcPmAVqCRluxAvxMRcjVR0U1Sa/fsV/1rw9RnIIf8CySxIOlDSHZeLTMBEsqcoCwfC4USBUi7prSkIScBiU+KclXfQoslnQCc4Zvxc9OMObPws9KiJsxK0ZaAJZTu9S1QzjpBkvUjpJeH+fZHgtq4vFTZ6UIlrV2M1TqVQE2rlCQHH4an6/Q9lykiUgpADpSab2DvxjRclIdTCt6aQvIHZzCkeBbqTuCrqSOdVD/VDhCk7eTklKnjr/AIEtu/CcnEAlsq/zCh9vpUedY+f7Q+GJshff8N8+gSN40+YJsY+rrmgFqlW4X/QczCW1ilMla5oBASWFwKVPEtXyjn1tCMlZTgp8+p4P4QkdrjElmSgUG4ceLZvOPox2dKzFXZozEuVZRmNtb6DpHmvgKWFS1TMiUkk2DOCTq+jMBQX3x6wGD6aFQvzHHwKk/jFpuzpSmCpaCK0KQRVnvyHSOps6UAktqegSAlv+GFAaw/g0tLTxD/7i/wBY64LJMm2qNTEFohinaNDMKJEeKMAyo0kePyPqIGDkeMcj6iGhDUSJEihEiRIkAEgD4hyPqmDgD4hyPqmADmoXUcH9eUbpU8Lpf5wb19YzLonZg3gZqCzhiWLA0FINRFPb8YorrusB71P6QxHLVmJUFBlPUaVtRzoP4ilSbVJy2dqDc92pYlvo7jpbAKTcGpP5TfoSD5GFZaSrw95two/E2em+Id2NUUK2oPn+0UqlBr7eIUmjpKSd73q7aGx9kQniJS+1SELYAOoHMQTxAUHFW8oHgXI8A3vd7+UcrA7ESjEzp7kKUSkhxlykJLszguN+nGnQQFB85SwqGBB8yVF6U0hTbuNMuQuYkPlTfQA0elVAEgsNAYSS6in5+RuZIQ9S++0LY7DpSrtE0Upu89BpawcXg9lzTMw8sq8WVlf3JJSWOtQbxSiWy5QGPukRJGsJWrHJSaAHc3S0WcSNHJ1avOthWOfOlFMkqc0ZTE0ZJBVRi/dBhPbez8jzc80BS0ZkyzceEAWa5L1vZ4burL04qc9rdHXxC1H8PzHoHgEJK2CzYg91wXFfFceUeZXMkEZc+LKC1h3atlbh73Q/s1KO0lKSrEkqUtLLLJGVD95IoQxod8UtVOO1ouf0Uoy3qX6r3O/NnolJcskX/U/vHgfiz4pOI+5k1QSxVoo3YHlUmzA3FTltzZWLmYky1FSgag1CG3kCpN959B3/AIe+DEyjnmd47rvzajf0h+JNhxNz1W41SMHfC48/6Op8NYAysMgFwSHAoKNR+J8XAqjqEvwPSCJilCjR1pJKhspZoenWgbzjrISwAGgYeVI52HSFLH9Pe/5fm5/0xvKxBSvJMNVE5FMwVrlLWWB1ApYtpFENjUTWLiiIokuJrEBiQDBz1Zo1k+Mcj6iM4FeHEwFBKgFJUCUqKVC1QpNQeIgQmbqxZ7YS2DFBU7l3CgGZm13vS25mPNzfhpBxyZmed/lLDdrNb/MSb76/mBADAMKeily8oArSlS58ybxYBRIkSARIA+Icj6pg4wmrZaOLj0P0gATRY+cUUVZoIVHvfBxnRQtiO0pkSkvcqUUtyASX6iBkYFlZlHOpqE0Cf7U2TzvvJhkg7z8oFCuBh2FB5aRSTp7EFFACAQni8OoqKu6yRSpBYs7lm03/AKwpLU9craOW+TXHSNMRN7S1EXHE/mI3buu5lwsgkCu/nGcmjSMWalAuS504coR24/2aYAkrcMwGZw4cNd2eGhNzPo17VjHPVnoRXzdoSabyKUXTRWwcOUYaUlbZwl1C7KUSojqTD3Zh7CBlqcQWQe6ekLKwCSrALAuN9PJooo+7YFu6wJqRShrc84JSX30tUxEpG73eGM4uF2TOST/2lagUFA7pADoSAod5nGUl+J3mHEYGcJubtzkcEoyu7IysFGznvc46DQLtavvTfE7V0NnrTfNeiKyfzqH9REAe1Pfzgsvn6QUMxBNB7+sWFc4siACCpki5LG9AA5NLUtxIhiHdno7uYfjr5aHpXzjdaAoMQCNx4Vf6xaaUgo1IID1iCBKYtJgAioGWsm4YQRERJgGCgesayPH5H1EZ5vfKFMfsWVicqZoJCXUGUpNaC6SNDAhMxnfEE8BYThMQVIJD5ZeWYASHR98+gPey3jJfxLiAEH7FiSD4khErON954SK2qY8zjsVsKTiDh5k8pmhQQRnnlIUWoVjuhnq5pV2Yx2F/DeywopM1IUksQcSQQQ7ggrcGh6RYh6b8WTm7uz8YDxTII+WIh6TtmZlGfDzs2uVKW8nW8cWR8MbMWWRMCyxLJxClKYXolZNIXVsXZYAJ7VjmYviCO6xNUu3iF+O4sAeiw+05yll5EwI4hIVwvMaHJynVLLNWxuKWprHkf8F2Wz/fNw+0n6R1ti7Iw0pYXhwvvHKrMZlMoe0y1/nAB002iAxUtURI9OkQUE0I7QQOz7x/Ek1FGdtecOnyim1eo8oAObgMYHXlSpdrBkvWmZTJN3od8Bi0zFKSZgCUsWAJVVmIKtS3AUJG8npy1Evz9vFT5QUCk047iKgjzEC7CZzM9eYhVckrN2O6GWYkG4vqRr0N/ODyUfT1eM3EtSaEvs5RcuTSn1g5CCSCdHHP3+kNFIIrBJS0Z7aZputGYLKbQhx1r9esGCTa3V4BNVOeTcGB+p6RtGsmZRQKDELk90Od31J0HusVLlFSyE0YVNwP/wBcOsdGTLCAwB9SeJMG28huFFYNf9P+4j/6xZwi3/D/ALj6ZYefhFiHtQtxzvsS3slr+IuN9MtYP7Iv+n/cd39sPiKaHVhwIDDL3Jb+4+mWNsNhilRUWewatLnQVNKcIaaJAlQXZRqIsRRiPDEXFRcSAZRNIgEXFCAASkPByScwYaHVtRFAvBSicwZrG54iBCYvi9n4dIUuZJkAXUpSU6mpJKdSfnGOfBkkthiSal5ZJLEnSpZ/nDczaIdilX/tzCL78jaQicEFEsqcC5ULoAvQEywG4V0igVG0ibhUVR9nSSGcKQksdKCBP2QsMuGLEkOUFiplEhxR6HjEnbLZLlcwtQsQpSnpVpb0d/KBRgQcys027F6GrAAAy3YP5VMGR4CTKwigSmXh10qEhCzlevdSkkhzu1jXDIlgyxLQlCcyqJTkDtXu5RGWz1hK6dscwZlpISOJ7gY01MPTic8t95sX01cQyTHPQD3eCWaRzkzDnVU668YMzS1z1iChxK6P0is5/g3MJpmFhU9YsTC9zY6wUA4mntoIQkZp3nrAiYXNT1h0I1xOFzuRRQseGg4/R+JjkfbEg98GWoGyrPvBsRxjoy5pa501gyXoajcaiCgEk4hLUUnnmDdfd4vthfMnr9XhhU1W89Yrt1fmPUwtoWLJnpuVC41HKnzhqVJUpmDDUkEdAavxtztFy5ym8RvvMadqd56wSjkIukNIlhNAGHup/WChPtTvPWJ2p3nrDAdETKIR7Uvc9YvtTvPWAB0pEW0I9qd56xSZppU9YAHzEhDtTvPWL7U7z1gAeiPCPaneesTtTvPWAB20U8Jdqd56xDNO89YAHniQj2h3nrBGad56wAOPSJKqoOHoeOohPtTvPWLkzTmFTY68RAA1NkzMxylIToDKcim/ONa2iCUoA5mIawlhNWv4jA9qd56wMyaWNTY6xQjoCUNw6RDKG4dBCAmneesX2p3nrABng8XNUO/hSg5X8aCM1O64534Hz0kLWrsyuX2aiS6XCmp+YCJ2p3nrFylkrS5e/pAB/9k="/>
          <p:cNvSpPr>
            <a:spLocks noChangeAspect="1" noChangeArrowheads="1"/>
          </p:cNvSpPr>
          <p:nvPr/>
        </p:nvSpPr>
        <p:spPr bwMode="auto">
          <a:xfrm>
            <a:off x="9082088" y="-607804"/>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ar-SA" sz="2000">
              <a:solidFill>
                <a:prstClr val="black"/>
              </a:solidFill>
            </a:endParaRPr>
          </a:p>
        </p:txBody>
      </p:sp>
      <p:sp>
        <p:nvSpPr>
          <p:cNvPr id="8205" name="AutoShape 13" descr="data:image/jpeg;base64,/9j/4AAQSkZJRgABAQAAAQABAAD/2wCEAAkGBhMSEBUUExQWFRQVGBgYGBgYFxgWFhcYGBgaGhoXGRcXGyYfGBojGhcYHy8gIycpLC0sGCAxNTAqNSYsLCkBCQoKDgwOGg8PGi0kHyQsKSwsKSwsLCwsLCwsLCwsLC81LCwsLCwsLCwsLCwsLCwsLCwsLCwsLCksLCwsKSwsLP/AABEIALoBEAMBIgACEQEDEQH/xAAbAAACAwEBAQAAAAAAAAAAAAACBAABAwUGB//EAEUQAAECBAMFBgMHAgQCCwAAAAECEQADITEEEkEFUWFxkRMiMoGx8AahwRQjQlLR4fFichUzgpKi0gcWJCVDU2OTssLi/8QAGQEAAwEBAQAAAAAAAAAAAAAAAAECAwQF/8QALBEAAgIBAwIFBAIDAQAAAAAAAAECESEDEjFBYSJRkeHwBBNxgbHRocHiMv/aAAwDAQACEQMRAD8A+uLmBt5rrximUHej6Xi5YqecbFMZlioNy5+cWFV/mCmJYe3jNC8td8SUarfT6wHZqpf5xur1gJZOrj5xbRmmEUc+sZqRq5bzAgwt3q7Ryvibai5MsGWZQe5mEhI7yQ7jgoluHUbSWQSbHggvf5mGEprz4x82V/0gT0mXRDLupNmzqTR0k0yv7ePoEleZIVUDiHrr0PpELUi21EI+JWOBEBOYCxgBiNIEpL3EVZVVyCx49TGktAOp6mBKC9H5RpJtxhDYWQeyYA0fhFzd0W9H3xaIfJbB/wB4tQG6KyjSIVaQgZAj3WKYeydYzOJGcJAJOrN3RcE113X1tGqRV+EUKyCXBZAP5MQxQMTYylARMnkPnEcPwEXmhgUoD28WEj2T7MUV74KEAGWsI7Zxa5Ula5QQZgAyhecodUxCe9kcgd41Frmjw+w9+/bRyviBIXK7P7McUiZRcsKCKApU5J0zJFIfYa5sS2L8Szp61siXkCVkfdzULzInBJcTFBOUIIbvAqINgGjsCbiXH3UoIuVFVu9uCi/cq/pYedOEqsnZMwlaciiZ4JUjPny1VbNXha1IpWCBJJ2TMc3++FWa/erYdIMjbiz0suZiGS8uVUh2VowcprX8XQQGHn4hQrKlP3bKcVLGoVVgytN0cKRLKJgmJ2VMCwXB7ZND3qs7P31dTGQwIYD/AAhdAw++DgAuz5naHkWD1Mzt2LS0HuBg/wD4mVTvXwBWUb6mGMCV/jSEF1MAXdLjKebfWPGf4amn/dC6W+/FPB/V/wCmjpzjv/DJUCpH2RWGTVQdYWFElILMaMAIBOhySa2pWu+saqPFoBKA3XXjFKUBzicBktRDb+hjOWnVq+7xqmwJEQqoXEGAt8FpHnGc9FHEZrxSEnKVBJYFioChLA14hov/ABOXlzZ0Wc94frvBhXfJSg1wggSPP1PpCO3cAJ8goUCyiHytmZ6tT8rw2rGS1M0xBfwspJJezVrCw2nKKcwmIy1rmSLO+vAxEkmqNFF+R8l2gkGbMkqSmVlP3TmiWygArFwtIfMaZmLhzHspXxJiEoQpeEmsUuZkpebN3XK8qe7Wp/WOptrYmFxCVOUBfeJIKSQ1CuhcENypUGHhiU4fDJK1JMlKEpKwo1SEsks2tLHWMIwpvd6/PIzWlKDbizxa/i3t8VKTLKkoTMKlLWXeWkPmylgkMFKIvQB49Zsv4iROl5ksaZiyhnSl6KUgkFIIrrePlmJTLmrUqWDJckgeOW35SwzILUeoPAQxO2NikyVTlZezyAEoUKoSAmybgBIeulaxlGU1bSv8Ga+ofEsn17A7XlTkvLWFgULaG0Nqmaj9I+U/Au2JciblJUVTmTYBIOYgJd7mhBtobuPp8ickgsRxejbwQbNujo0db7kbfJosq0blQZ90AJyVHKFBxoCCacIWxSnSllAhahY3CQaBrhwHhecig3Dfw3Rs5UKh9WIAUE2LUexvTnR2jQ0jlLlOCylAlu8+Yhi4bM+rw3KxClZhTMkOk8wWfzB6iHeRdB1CG5m/OKsY55nqIHePkwuBuD/PWMVSwpTnvNvqHrvhqSBxeDs2EUN+sYYJXcA3EjyBp8mjZ9IEDA9+caAaxQS3vfF5YeAVgpLmJTfSIzHfEJew+n0g/AvyCshnAeho7eXCJs6SoLdSnJSe6kMlNRQak8T0EX0HGNZKAVCgNDfmmBIdm2NwaZqChTsWsWNCCKjiI5GN+Gh2Z7NU4rAATmxM4Ch1LluJarCO32CfyjoInYJ/KOgihHlU7HxAI+5J3vjp6gzk+EpvW9fOIdhz/wDyixAcDGTkgMohgEpygZcpAAFSRYB+xjZxQpgcOLMFnKWap42PSMftxbxYV/76VdqtvF4AOdK2TiEqChJUWIIzY6caiwIyMRQUtUx2di4VUtASpOUus/5ippLqDKK1AEkjTS0YjGKKFqH2ckENlUFUKmOZ8oBy2Disa7LxClLVmyUSGyhINTVwmYulA1RrABeR+HvjEyNa/vqYNJp1ilG/y1iGUilgGm5ogLj35wL086+X8QijMiaO9SZVtAWYgFrskEeY1EFgXjtjSZpdaAVUdTkKYVZx+HhzgRsHDm8sXf3X2w3CHFywLl/KDAev7xFI1+5JKk2c+XsiQlQKZScwIUDUsRY1McM7MmlycJKdqA2zDMaNNNSVq9NAT64IPv8AaKWgCDai468o9/U4M3ZWQky8NLNVBgrKrIpAer3zKUOQ5Q/jtmidhuyUnLmQBldwksCzi9Qzw4taUAqJ5uYU+2rL2SDZw5b0GlKwNLgiWpKVWeAx3/R2uXLIzZpilpEslkpArmchRckMbDw0d2gNrYlKCMLLWSiXKUlYHddQSrMFOCHJUFODRiDw9vjZSlpKSpRoSLAghrMBXjHyWUpSMUEk5liZlJLl8xYkniC/nHFOMdGSUVycurFbPCuwWxpiZOISqYkrRLOYB01UA6AQdHZ6aQ/P+Jp6VqKZjpWoTAVpSqYFkB0VS2UVG45QQzxezNkKxExSSQVBioZADlILNlaoAsfzWvHXV8BA1ExyTR0pUBwykprz6QQtJqCFpx1Usfyeg+GFlWGlKNVq7ylG5JDqJ81HzMdecCRX6/rCeyMN2MoILOkAHR2SEuQHFWdn1hg41IWEPU8FNZ/FbSOiP/lI66aZFpKQ5UAnUkAN1Ma4LGJQ5KgQSSFOGNHIcmppv4aQltMZktdJuxb5g8IDBYQCXkqxIZ1E8aOaW0i4PxUTNeGx2Wp6P+pD0ryasaFQFOn7QujAoziY3fy5Tyv6iGMoBprDdCSZtg5zZ3ZIopyQNGOvAdY2VjwKJSo8aAc61PSEykXIDi3CLPv3uh7mLaZfac8xVSVC5BcJNO6N2hZq63jo4SfmDG4vdjx4Pu06Eo4XDB8iaABybs543US5ruL8enJlBIZNB1feePOHHIPAY4QIVvinbWLWIoQRIigFE9wpBY1IJFxoCIsEcI0w57w5H1TDQgUoxDVVKd9EKZm/uu8D2eJ/PK1/AprD+re/WH4kUI5wwk0qdZkncezLinFR19TADZ81q9i9G+7oK3vuenzjoYiaUpJCSojQM56xz8RjFLSR2M8V/CUpVRjfNY/SAC04JYQoHsi7NlSUiherF9/nFbIAJzgpIUKFJJdiH8Xu8Fs+X4gUzqgD71QL3cAAljv5iN8Fg0SglEtORICmHmOMKgMUKoOcRYpqIyTfk/V4i52giLKouae7T2/sxhj5ScibUUlt4NbHm3SNTLJS9+doW2lMyhLs7vWwADEb372kA2bSMUFBjRbtZ3bUb/pGwUNLmOYpHduxNQRodG6CCxOMUqjMkizhzoc36fxCbrILOAkY1eXxAn+3XV2YHXQQaNouzpVm/KABXe6iHEcuWucgF8ij+EZsoFaCiN1PLjDkleYd4Dlf56xO4e3yKxU0qLkskcXrxOp9ITws+aCXyK3d5i7tYIYu46Q3NAzAdb2gTICS6U1Gn8wryV0Aw8/OWOVxolee+pLBi4ZuEeZ+LcBISy1BpxIyZTQnMWSsagNe4AawAj0GF2cEqJ7ydaKUHPFjUcI8n8WzJhxSGpLaaBbvFADZRvCspuLkxlOKnSZM2owl8yb/AAZMSmZPIv2xzPQsUqIo53qY666R67EkPdlb23aHfHzb4Rx3Z4gSlGmRIapGcEqLHUZSsPuTyj36iDem46DzesEHhoNPMI+g0TUZwCNFaee7ziTsKldCgcXSk+rxhK2gkKyKd6UYkEE8m3w1ly1TVP5f+X9IvnJdNYZSsMycqWFDpRr2EFJ/DwH7RmtZWRlNNT9OBjPEYlMlBUSAlIqS7ByGJYEku3WHHkTyku44g0jDG4kpDJSVKLsBQBtSo0AHU6CE0bbk2M5AIcUrV99oh21hnUO1BIuS/QFmNaMIfhXLK+3qPiL9DqYbBTCk56KAGVj3SWcknc9G0rehgkYdZFO6/wCa45J/U6axps3GhchKkqC3DOC7sW60jQkx0R0tys5J6mx1WTWTJCRT9yd5MaxjLUr2f2gyoi9BwgcadDjO1YM/3URq9YBaAz398Iozd0ZmqyjQp0g8MllDkfVMZCdoY1w57/kfVMNCaHIkSMMWuYA8tIUXsVZac2PCLJJicGmY2Z6PZRTe/hI3QhOwnZlkS1rBGV+2NHozLVwhefIC1hSpEoqNz21QzjdwanGJ9lHeJkSqi/bGooz93+kQAO7MQRm+6XLZh3lhTs9u8WvfjwhweIXsb8xHIlSglC8spCXCR3ZubMM1SSwZnJ4xvsk94skANcKdy9mJLNTrCtcBT/RRMEmUN8ABUvyjQrZ2EQWy0ppFTks3P6wSVaH+YICsMRxZcwZU6CjWsR7ECtCaX8jzgkoehplVbXhEUkPf5s0ZNNlKSQrMw6SxzLDaJLPa4aIcGnWbNcCjL+ZpeD+1y3IKrEUyq3tcitdXjQhjT6Q+wrrIuvFTM4YFSaD8OYl6s6hw0P0h5L5QTr1rC+pqfr/EXiJZIDGotp0iXZaphmc3EvQWr7uY8h8SAInJmIDTkJmITMIJSAQjMMpBSSVUcg+PRo9fIFSptco4MK/N+kc7D4UzJilKSm1CUkga0dmLlqPRAqXiXyKUXKLS7f3/AKPnG2ZpRiUz0B0pMtSgggJDgOGGZKAWatfFSPoez8WhctK3DEBqgkg1c8GaOZ8RfDy1hPZS5dB4SkFKnL95QTmyAMMrDRjHOXhZmHkokyzqqbOCFFk2CQlSiksXcjfpvz4doiEZQtONrseonS0EhTAtvvQ6bo1kYsIcqLC7nQbzubfHDw20lnN92pITQJJTmy1yqKSpi+U+BR5buxicEnEycgLUBzC6TcDnFJM3co0jk7e+K0BLYdOecWLZVO3EJqDzrD32orwqVoyJ7QJLTGyJXmDjvOzhwL1EeUx3w1iJGKJwyFZQgA95goWIDF2UzEUveOrgNtrMuZLxkrs0JSMprkcGgd7lrOXB5xl9x27DStS8S4+cjOHRMbuIwbZw4NTmUVBjU1JCSADw0h7A4VS8hKMLRZzdmlJ7gSQGcEghe5oc2Vs/DlAXKQEhWVTAlnSXFHahHt43weypUtRWhASouCQ9Q/EtoI1iup16mvF2l/HuP4KQEyksABWwa6jG0LSFlDNY3ToS1xuPvjDfbyyHzAb3IBHAg2jvhqqqZ4upotytBIWYOdPSmiiz8zTU05iM04yWA4U/J1enKFCrMcxuWpuAsPn1eM5zV4NdODSpj2jioNffCAzNQU9OpMDs9Qy5R+GnlcfJukazJQu37cQIHkpYMwndQ+7RvgfH5H1TrCqxpmBfm8NYCY6m4H1TELkt8HQhbFibTsygb84Uf/iYZiRqZnnMQmWFfffZQvikg0rc3FfnG6FpNArDlLEDuksSzi7M6/8AijtKlA3AMTIN0AHm5khEyROQBhl5gkFKUrSDUUWAX5Nwi/hHZSZBmBMuVLzAFpfaVZ6ntCfJuMeiVJSQxAIN3DxnLkJSrupCXBdgBqN0ZPTbmpE7c2JIbleDjJYDV91gkP7/AHhmpCprOYNRPl7pAkVcfJhFvr9XeATEMYPvA9inkCQbdCYS2ilWUZFBBett1LpVrwhnEY0rsiiSC+aoIoUlJFCxIjGZJJILBho/7REuw49w8OVt3wnmCS/NwGg0pFaC/wBBAh93yP6xcsmtmfloIXcaZhjcX2aXAJYh2LX50iYXGpmIzVBF30IDtuNN0SfKKlPYb/laAXlSkIeqqcWepY7gYnNlYo3w6VBAs5D63NfrBISMr3+pN/N4VxO1Ey1MXrZinp3yPlG8uaFF0KSoM9KhwRuN/wBItZRDwxfF4vK2UFRFSkXYuH8JLOD5tCJwfaKC1koKioAEkEt2aWIo4aWqnEFo6qcKkHMkJScrAhLUcnLTRy7cYymYfMplE5ShuzKRU/mzP7vCH+TUFKypuKSWAUC1rPYg8ucLYaQJBSgeFQZJYPnAJOYjxZgCXNaRjKnqluqcQ+RIdJCs5SpQBCfE5BTSzkh6PA7SnrVJZACpwUHD1BQQrOEOCoNlLOPEISqwkurOhh1L7NPbKQFt3mohwdMxfdCu0sJIxCTLUUqcfhUkqDVcNuhvKheVWQEEOCQlVCHFSd0aBNKJA8v4hOKapjTEtk4NOHT2QOZIAIL+X0EdCWsfM795jOUp1n+xPqY1lCghpJKkNttlAOnyggesRH6wC1N7v0gEaRDErolR/wBJ+sF2S9EnqB9YKYWgcKtpnFXd6ORruzeZEdMGOecGskeENxJNC9m4CH8sargh8mSkNYPu4RWzgvtSVMBlLAO9xcn0A8zGwEHhwM/kfURXUXCHIkSJFCJEiRIAJAHxDkfVMHAHxDkfVMAHLEoHqfWN3aKQh/4g2iKKsyv5Pf8AeItLhnYkUIuOMG3GIBAI5UxJQHUGALEvQubjVTnzrrFImUsen6x0Z8oFBChQitWpueOatBSXNUEsC1QasDXc1YhpFJsJzu6n9HgEBw9Nd/rBqLAwC2aobR/3EIZEkgVDjh7ELrlFU8OO6EFuJJrQH+2GnH5vofnGUpXeJqRQdHfydx5QVYroUxMxEtYBNbgMpqlrswjfBqdTggu7tUN/IaFJ4SpTryOA9WIAdn5P71HRlyglAADNVgABert5wJbUJtSdINq3c6bh7/WObjNpMyShedTskJzDuvVyQFCxoX5VjpTQWIDA6PZ9N1I8rIl4ifMUZoHZoUpkgOpQDsFhwEpG4EEuaGhGUpVg1rHFnG2ptCcVkGUtKUkMQHC6BSmUkgE0SyGLEUZmj0mwUhSkTMq82QjvoylCiahtCQ7sLNaPM4HZsyVPkyZ3ZlLTFIKQpRoO8VBXhAyvYV81R9B7RKSEA10AqRr3ms/G8TprxWZRUvE5denz0KkySgFI8OZwDcAlyBwd9aWjKfPXLSVzFgIFwEAaHUrLDV+BhD4g+I0yJJUKrskO1bOH8W9w7D5+a258Ypn4MoHdmEgEG7aniGcOGuKCFqa0Y35mmFy/0e0weITMKlJUWypIOhDGu4jlGEz4gkoWUKUcySEkAKLlgaM71pzBjxnw1t5UlMuUEAmY5d2FSr8LcN8ehxs9ZxCgJ0lws5QtGZUs9xOUd16ldw973ZQ1t8cHR9Ppw1c9vnRjivijDZfEqugCs1RXoXqDGmzMVhZs9KEKUoqz3VNYgJJIclmfLSE5M2ahY7TESMuZQLoyuJbZw5SAFB9PpT0WwcOpKSVqStX5khgXUpQb/SUjy1jaDbZWtp6cI+//ACjoy5CUBkpADvT5xrFKEW8bnAVEiE0iQDBMFg3zVux9RFNGkjx+R9RD6iG4kSJFCJEiRIAJAHxDkfVMHAHxDkfVMAHPlnTSvrBKp9HgZSdfLlBpU/v6mMyyFJ1+UQF98ZzZtOTRAswCrBai58oxmSwvukU1/UQP2oZinMHDU10+dRQb4yxOMALE1OgDmEUjEyyk5XcPQ7wGoaM4txvBmKWrMxYhqgUuzVI8+FYDtC9uW+JfOBIy2lPEuUtZowelzwA1JdhxIjnn4mw4DIVuHhUw3PSv7R1ASXPunKp+UJoEntlSgE58udQArUgZi1ASW4wtrNFPTSqSd9n7HNG2MIVrKlqOdLKdJIV8nfRh+8OL+IpCQllHIorHhIbsx3neo6HWNZ0lDUZ9B+K9+JjHEHtEFCVy0rcPmAVqCRluxAvxMRcjVR0U1Sa/fsV/1rw9RnIIf8CySxIOlDSHZeLTMBEsqcoCwfC4USBUi7prSkIScBiU+KclXfQoslnQCc4Zvxc9OMObPws9KiJsxK0ZaAJZTu9S1QzjpBkvUjpJeH+fZHgtq4vFTZ6UIlrV2M1TqVQE2rlCQHH4an6/Q9lykiUgpADpSab2DvxjRclIdTCt6aQvIHZzCkeBbqTuCrqSOdVD/VDhCk7eTklKnjr/AIEtu/CcnEAlsq/zCh9vpUedY+f7Q+GJshff8N8+gSN40+YJsY+rrmgFqlW4X/QczCW1ilMla5oBASWFwKVPEtXyjn1tCMlZTgp8+p4P4QkdrjElmSgUG4ceLZvOPox2dKzFXZozEuVZRmNtb6DpHmvgKWFS1TMiUkk2DOCTq+jMBQX3x6wGD6aFQvzHHwKk/jFpuzpSmCpaCK0KQRVnvyHSOps6UAktqegSAlv+GFAaw/g0tLTxD/7i/wBY64LJMm2qNTEFohinaNDMKJEeKMAyo0kePyPqIGDkeMcj6iGhDUSJEihEiRIkAEgD4hyPqmDgD4hyPqmADmoXUcH9eUbpU8Lpf5wb19YzLonZg3gZqCzhiWLA0FINRFPb8YorrusB71P6QxHLVmJUFBlPUaVtRzoP4ilSbVJy2dqDc92pYlvo7jpbAKTcGpP5TfoSD5GFZaSrw95two/E2em+Id2NUUK2oPn+0UqlBr7eIUmjpKSd73q7aGx9kQniJS+1SELYAOoHMQTxAUHFW8oHgXI8A3vd7+UcrA7ESjEzp7kKUSkhxlykJLszguN+nGnQQFB85SwqGBB8yVF6U0hTbuNMuQuYkPlTfQA0elVAEgsNAYSS6in5+RuZIQ9S++0LY7DpSrtE0Upu89BpawcXg9lzTMw8sq8WVlf3JJSWOtQbxSiWy5QGPukRJGsJWrHJSaAHc3S0WcSNHJ1avOthWOfOlFMkqc0ZTE0ZJBVRi/dBhPbez8jzc80BS0ZkyzceEAWa5L1vZ4burL04qc9rdHXxC1H8PzHoHgEJK2CzYg91wXFfFceUeZXMkEZc+LKC1h3atlbh73Q/s1KO0lKSrEkqUtLLLJGVD95IoQxod8UtVOO1ouf0Uoy3qX6r3O/NnolJcskX/U/vHgfiz4pOI+5k1QSxVoo3YHlUmzA3FTltzZWLmYky1FSgag1CG3kCpN959B3/AIe+DEyjnmd47rvzajf0h+JNhxNz1W41SMHfC48/6Op8NYAysMgFwSHAoKNR+J8XAqjqEvwPSCJilCjR1pJKhspZoenWgbzjrISwAGgYeVI52HSFLH9Pe/5fm5/0xvKxBSvJMNVE5FMwVrlLWWB1ApYtpFENjUTWLiiIokuJrEBiQDBz1Zo1k+Mcj6iM4FeHEwFBKgFJUCUqKVC1QpNQeIgQmbqxZ7YS2DFBU7l3CgGZm13vS25mPNzfhpBxyZmed/lLDdrNb/MSb76/mBADAMKeily8oArSlS58ybxYBRIkSARIA+Icj6pg4wmrZaOLj0P0gATRY+cUUVZoIVHvfBxnRQtiO0pkSkvcqUUtyASX6iBkYFlZlHOpqE0Cf7U2TzvvJhkg7z8oFCuBh2FB5aRSTp7EFFACAQni8OoqKu6yRSpBYs7lm03/AKwpLU9craOW+TXHSNMRN7S1EXHE/mI3buu5lwsgkCu/nGcmjSMWalAuS504coR24/2aYAkrcMwGZw4cNd2eGhNzPo17VjHPVnoRXzdoSabyKUXTRWwcOUYaUlbZwl1C7KUSojqTD3Zh7CBlqcQWQe6ekLKwCSrALAuN9PJooo+7YFu6wJqRShrc84JSX30tUxEpG73eGM4uF2TOST/2lagUFA7pADoSAod5nGUl+J3mHEYGcJubtzkcEoyu7IysFGznvc46DQLtavvTfE7V0NnrTfNeiKyfzqH9REAe1Pfzgsvn6QUMxBNB7+sWFc4siACCpki5LG9AA5NLUtxIhiHdno7uYfjr5aHpXzjdaAoMQCNx4Vf6xaaUgo1IID1iCBKYtJgAioGWsm4YQRERJgGCgesayPH5H1EZ5vfKFMfsWVicqZoJCXUGUpNaC6SNDAhMxnfEE8BYThMQVIJD5ZeWYASHR98+gPey3jJfxLiAEH7FiSD4khErON954SK2qY8zjsVsKTiDh5k8pmhQQRnnlIUWoVjuhnq5pV2Yx2F/DeywopM1IUksQcSQQQ7ggrcGh6RYh6b8WTm7uz8YDxTII+WIh6TtmZlGfDzs2uVKW8nW8cWR8MbMWWRMCyxLJxClKYXolZNIXVsXZYAJ7VjmYviCO6xNUu3iF+O4sAeiw+05yll5EwI4hIVwvMaHJynVLLNWxuKWprHkf8F2Wz/fNw+0n6R1ti7Iw0pYXhwvvHKrMZlMoe0y1/nAB002iAxUtURI9OkQUE0I7QQOz7x/Ek1FGdtecOnyim1eo8oAObgMYHXlSpdrBkvWmZTJN3od8Bi0zFKSZgCUsWAJVVmIKtS3AUJG8npy1Evz9vFT5QUCk047iKgjzEC7CZzM9eYhVckrN2O6GWYkG4vqRr0N/ODyUfT1eM3EtSaEvs5RcuTSn1g5CCSCdHHP3+kNFIIrBJS0Z7aZputGYLKbQhx1r9esGCTa3V4BNVOeTcGB+p6RtGsmZRQKDELk90Od31J0HusVLlFSyE0YVNwP/wBcOsdGTLCAwB9SeJMG28huFFYNf9P+4j/6xZwi3/D/ALj6ZYefhFiHtQtxzvsS3slr+IuN9MtYP7Iv+n/cd39sPiKaHVhwIDDL3Jb+4+mWNsNhilRUWewatLnQVNKcIaaJAlQXZRqIsRRiPDEXFRcSAZRNIgEXFCAASkPByScwYaHVtRFAvBSicwZrG54iBCYvi9n4dIUuZJkAXUpSU6mpJKdSfnGOfBkkthiSal5ZJLEnSpZ/nDczaIdilX/tzCL78jaQicEFEsqcC5ULoAvQEywG4V0igVG0ibhUVR9nSSGcKQksdKCBP2QsMuGLEkOUFiplEhxR6HjEnbLZLlcwtQsQpSnpVpb0d/KBRgQcys027F6GrAAAy3YP5VMGR4CTKwigSmXh10qEhCzlevdSkkhzu1jXDIlgyxLQlCcyqJTkDtXu5RGWz1hK6dscwZlpISOJ7gY01MPTic8t95sX01cQyTHPQD3eCWaRzkzDnVU668YMzS1z1iChxK6P0is5/g3MJpmFhU9YsTC9zY6wUA4mntoIQkZp3nrAiYXNT1h0I1xOFzuRRQseGg4/R+JjkfbEg98GWoGyrPvBsRxjoy5pa501gyXoajcaiCgEk4hLUUnnmDdfd4vthfMnr9XhhU1W89Yrt1fmPUwtoWLJnpuVC41HKnzhqVJUpmDDUkEdAavxtztFy5ym8RvvMadqd56wSjkIukNIlhNAGHup/WChPtTvPWJ2p3nrDAdETKIR7Uvc9YvtTvPWAB0pEW0I9qd56xSZppU9YAHzEhDtTvPWL7U7z1gAeiPCPaneesTtTvPWAB20U8Jdqd56xDNO89YAHniQj2h3nrBGad56wAOPSJKqoOHoeOohPtTvPWLkzTmFTY68RAA1NkzMxylIToDKcim/ONa2iCUoA5mIawlhNWv4jA9qd56wMyaWNTY6xQjoCUNw6RDKG4dBCAmneesX2p3nrABng8XNUO/hSg5X8aCM1O64534Hz0kLWrsyuX2aiS6XCmp+YCJ2p3nrFylkrS5e/pAB/9k="/>
          <p:cNvSpPr>
            <a:spLocks noChangeAspect="1" noChangeArrowheads="1"/>
          </p:cNvSpPr>
          <p:nvPr/>
        </p:nvSpPr>
        <p:spPr bwMode="auto">
          <a:xfrm>
            <a:off x="9082088" y="-607804"/>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ar-SA" sz="2000">
              <a:solidFill>
                <a:prstClr val="black"/>
              </a:solidFill>
            </a:endParaRPr>
          </a:p>
        </p:txBody>
      </p:sp>
      <p:sp>
        <p:nvSpPr>
          <p:cNvPr id="11" name="مستطيل 10"/>
          <p:cNvSpPr/>
          <p:nvPr/>
        </p:nvSpPr>
        <p:spPr>
          <a:xfrm>
            <a:off x="357158" y="3419685"/>
            <a:ext cx="7000924" cy="857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000" b="1" dirty="0">
              <a:solidFill>
                <a:srgbClr val="4F81BD">
                  <a:lumMod val="75000"/>
                </a:srgbClr>
              </a:solidFill>
            </a:endParaRPr>
          </a:p>
        </p:txBody>
      </p:sp>
      <p:sp>
        <p:nvSpPr>
          <p:cNvPr id="3" name="مستطيل 2"/>
          <p:cNvSpPr/>
          <p:nvPr/>
        </p:nvSpPr>
        <p:spPr>
          <a:xfrm>
            <a:off x="539552" y="116632"/>
            <a:ext cx="8352928" cy="6924973"/>
          </a:xfrm>
          <a:prstGeom prst="rect">
            <a:avLst/>
          </a:prstGeom>
        </p:spPr>
        <p:txBody>
          <a:bodyPr wrap="square">
            <a:spAutoFit/>
          </a:bodyPr>
          <a:lstStyle/>
          <a:p>
            <a:r>
              <a:rPr lang="ar-SA"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المراجع</a:t>
            </a:r>
            <a:r>
              <a:rPr lang="ar-SA"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a:p>
            <a:endParaRPr lang="en-US" sz="32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ar-SA" sz="2000" b="1" dirty="0"/>
              <a:t> 1ـ صناعة النماذج وتطويرها في ضوء النماذج، عبداللطيف بن حسين فرج </a:t>
            </a:r>
            <a:endParaRPr lang="ar-SA" sz="2000" b="1" dirty="0" smtClean="0"/>
          </a:p>
          <a:p>
            <a:endParaRPr lang="en-US" sz="2000" dirty="0"/>
          </a:p>
          <a:p>
            <a:r>
              <a:rPr lang="ar-SA" sz="2000" b="1" dirty="0"/>
              <a:t> 2ـ المناهج تخطيطها. تطويرها. تنفيذها، حامد عبدالله </a:t>
            </a:r>
            <a:r>
              <a:rPr lang="ar-SA" sz="2000" b="1" dirty="0" err="1"/>
              <a:t>طلافحه</a:t>
            </a:r>
            <a:r>
              <a:rPr lang="ar-SA" sz="2000" b="1" dirty="0"/>
              <a:t> 2013م</a:t>
            </a:r>
            <a:r>
              <a:rPr lang="ar-SA" sz="2000" b="1" dirty="0" smtClean="0"/>
              <a:t>.</a:t>
            </a:r>
          </a:p>
          <a:p>
            <a:endParaRPr lang="en-US" sz="2000" dirty="0"/>
          </a:p>
          <a:p>
            <a:r>
              <a:rPr lang="ar-SA" sz="2000" b="1" dirty="0"/>
              <a:t> 3ـ نظرية المنهج، موسى عبدالحليم 1985م</a:t>
            </a:r>
            <a:r>
              <a:rPr lang="ar-SA" sz="2000" b="1" dirty="0" smtClean="0"/>
              <a:t>.</a:t>
            </a:r>
          </a:p>
          <a:p>
            <a:endParaRPr lang="ar-SA" sz="2000" b="1" dirty="0" smtClean="0"/>
          </a:p>
          <a:p>
            <a:r>
              <a:rPr lang="ar-SA" sz="2000" b="1" dirty="0" smtClean="0"/>
              <a:t>4 - المناهج ..أسسها ومكوناتها, زكريا أبو الضبعات ,2007م</a:t>
            </a:r>
          </a:p>
          <a:p>
            <a:r>
              <a:rPr lang="ar-SA" sz="2000" b="1" dirty="0" smtClean="0"/>
              <a:t>5 – تصميم المناهج وتطويرها ,عبد الرحمن الإبراهيم-طاهر عبد الرزاق.1996م</a:t>
            </a:r>
          </a:p>
          <a:p>
            <a:r>
              <a:rPr lang="ar-SA" sz="2000" b="1" dirty="0" smtClean="0"/>
              <a:t>6- المنهج المدرسي المعاصر ,جودت سعادة .عبدالله إبراهيم</a:t>
            </a:r>
          </a:p>
          <a:p>
            <a:endParaRPr lang="ar-SA" sz="2000" b="1" dirty="0" smtClean="0"/>
          </a:p>
          <a:p>
            <a:r>
              <a:rPr lang="ar-SA" sz="2000" b="1" dirty="0" smtClean="0"/>
              <a:t>7-النماذج في بناء المناهج ,لطيفة </a:t>
            </a:r>
            <a:r>
              <a:rPr lang="ar-SA" sz="2000" b="1" dirty="0" err="1" smtClean="0"/>
              <a:t>السميري</a:t>
            </a:r>
            <a:r>
              <a:rPr lang="ar-SA" sz="2000" b="1" dirty="0" smtClean="0"/>
              <a:t> </a:t>
            </a:r>
          </a:p>
          <a:p>
            <a:endParaRPr lang="ar-SA" sz="2000" b="1" dirty="0" smtClean="0"/>
          </a:p>
          <a:p>
            <a:r>
              <a:rPr lang="ar-SA" sz="2000" b="1" dirty="0" smtClean="0"/>
              <a:t>8- المنهاج .بناؤه ,تنظيمه ,نظرياته ,راتب عاشور ,2008م</a:t>
            </a:r>
          </a:p>
          <a:p>
            <a:r>
              <a:rPr lang="ar-SA" sz="2000" b="1" dirty="0" smtClean="0"/>
              <a:t>9-عملية المنهج رؤيه في تكنولوجيا المنهج المدرسي ,</a:t>
            </a:r>
            <a:r>
              <a:rPr lang="ar-SA" sz="2000" b="1" dirty="0"/>
              <a:t>ي</a:t>
            </a:r>
            <a:r>
              <a:rPr lang="ar-SA" sz="2000" b="1" dirty="0" smtClean="0"/>
              <a:t>س عبدالرحمن 1423هـ</a:t>
            </a:r>
          </a:p>
          <a:p>
            <a:endParaRPr lang="en-US" sz="2000" dirty="0"/>
          </a:p>
          <a:p>
            <a:r>
              <a:rPr lang="en-US" sz="2000" b="1" dirty="0"/>
              <a:t>   </a:t>
            </a:r>
            <a:endParaRPr lang="en-US" sz="2000" dirty="0"/>
          </a:p>
        </p:txBody>
      </p:sp>
    </p:spTree>
    <p:extLst>
      <p:ext uri="{BB962C8B-B14F-4D97-AF65-F5344CB8AC3E}">
        <p14:creationId xmlns:p14="http://schemas.microsoft.com/office/powerpoint/2010/main" val="398306308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EG" dirty="0" smtClean="0"/>
              <a:t>نظريات المنهج </a:t>
            </a:r>
            <a:endParaRPr lang="ar-SA" dirty="0"/>
          </a:p>
        </p:txBody>
      </p:sp>
      <p:sp>
        <p:nvSpPr>
          <p:cNvPr id="3" name="عنصر نائب للمحتوى 2"/>
          <p:cNvSpPr>
            <a:spLocks noGrp="1"/>
          </p:cNvSpPr>
          <p:nvPr>
            <p:ph idx="1"/>
          </p:nvPr>
        </p:nvSpPr>
        <p:spPr>
          <a:xfrm>
            <a:off x="457200" y="2276872"/>
            <a:ext cx="8229600" cy="3849291"/>
          </a:xfrm>
        </p:spPr>
        <p:txBody>
          <a:bodyPr/>
          <a:lstStyle/>
          <a:p>
            <a:pPr algn="ctr">
              <a:buNone/>
            </a:pPr>
            <a:r>
              <a:rPr lang="ar-SA"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فما هي نظريات المنهج التي تمثل المقدمة التي تشمل نظرية باني  المنهج حول المعرفة والإنسان </a:t>
            </a:r>
            <a:r>
              <a:rPr lang="ar-SA"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والمجتمع؟</a:t>
            </a:r>
            <a:endParaRPr lang="ar-SA"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755576" y="404664"/>
            <a:ext cx="7848872" cy="523220"/>
          </a:xfrm>
          <a:prstGeom prst="rect">
            <a:avLst/>
          </a:prstGeom>
          <a:solidFill>
            <a:schemeClr val="accent2">
              <a:lumMod val="20000"/>
              <a:lumOff val="80000"/>
            </a:schemeClr>
          </a:solidFill>
        </p:spPr>
        <p:txBody>
          <a:bodyPr wrap="square" rtlCol="1">
            <a:spAutoFit/>
          </a:bodyPr>
          <a:lstStyle/>
          <a:p>
            <a:pPr algn="ctr"/>
            <a:r>
              <a:rPr lang="ar-SA" sz="2800" b="1" dirty="0"/>
              <a:t>هناك نظريات خمس لبناء النموذج وهي</a:t>
            </a:r>
            <a:endParaRPr lang="ar-SA" sz="2800" b="1" dirty="0">
              <a:solidFill>
                <a:schemeClr val="tx2">
                  <a:lumMod val="60000"/>
                  <a:lumOff val="40000"/>
                </a:schemeClr>
              </a:solidFill>
            </a:endParaRPr>
          </a:p>
        </p:txBody>
      </p:sp>
      <p:graphicFrame>
        <p:nvGraphicFramePr>
          <p:cNvPr id="2" name="رسم تخطيطي 1"/>
          <p:cNvGraphicFramePr/>
          <p:nvPr>
            <p:extLst>
              <p:ext uri="{D42A27DB-BD31-4B8C-83A1-F6EECF244321}">
                <p14:modId xmlns:p14="http://schemas.microsoft.com/office/powerpoint/2010/main" val="1788515425"/>
              </p:ext>
            </p:extLst>
          </p:nvPr>
        </p:nvGraphicFramePr>
        <p:xfrm>
          <a:off x="0" y="1124745"/>
          <a:ext cx="8820472" cy="43204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مربع نص 4"/>
          <p:cNvSpPr txBox="1"/>
          <p:nvPr/>
        </p:nvSpPr>
        <p:spPr>
          <a:xfrm>
            <a:off x="683568" y="5733256"/>
            <a:ext cx="7848872" cy="954107"/>
          </a:xfrm>
          <a:prstGeom prst="rect">
            <a:avLst/>
          </a:prstGeom>
          <a:solidFill>
            <a:schemeClr val="accent2">
              <a:lumMod val="20000"/>
              <a:lumOff val="80000"/>
            </a:schemeClr>
          </a:solidFill>
        </p:spPr>
        <p:txBody>
          <a:bodyPr wrap="square" rtlCol="1">
            <a:spAutoFit/>
          </a:bodyPr>
          <a:lstStyle/>
          <a:p>
            <a:pPr algn="ctr"/>
            <a:r>
              <a:rPr lang="ar-SA" sz="2800" b="1" dirty="0"/>
              <a:t>من هنا أجريت الكثير من الدراسات التي تبحث في بناء نماذج منبثقة عن هذه النظريات، فظهر نموذج </a:t>
            </a:r>
            <a:r>
              <a:rPr lang="ar-SA" sz="2800" b="1" dirty="0" err="1"/>
              <a:t>ماكيا</a:t>
            </a:r>
            <a:r>
              <a:rPr lang="ar-SA" sz="2800" b="1" dirty="0"/>
              <a:t> وتايلور وغيرهم</a:t>
            </a:r>
            <a:endParaRPr lang="ar-SA" sz="2800" b="1" dirty="0">
              <a:solidFill>
                <a:schemeClr val="tx2">
                  <a:lumMod val="60000"/>
                  <a:lumOff val="40000"/>
                </a:schemeClr>
              </a:solidFill>
            </a:endParaRPr>
          </a:p>
        </p:txBody>
      </p:sp>
    </p:spTree>
    <p:extLst>
      <p:ext uri="{BB962C8B-B14F-4D97-AF65-F5344CB8AC3E}">
        <p14:creationId xmlns:p14="http://schemas.microsoft.com/office/powerpoint/2010/main" val="25369523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80">
                                          <p:stCondLst>
                                            <p:cond delay="0"/>
                                          </p:stCondLst>
                                        </p:cTn>
                                        <p:tgtEl>
                                          <p:spTgt spid="4">
                                            <p:bg/>
                                          </p:spTgt>
                                        </p:tgtEl>
                                      </p:cBhvr>
                                    </p:animEffect>
                                    <p:anim calcmode="lin" valueType="num">
                                      <p:cBhvr>
                                        <p:cTn id="8" dur="1822" tmFilter="0,0; 0.14,0.36; 0.43,0.73; 0.71,0.91; 1.0,1.0">
                                          <p:stCondLst>
                                            <p:cond delay="0"/>
                                          </p:stCondLst>
                                        </p:cTn>
                                        <p:tgtEl>
                                          <p:spTgt spid="4">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bg/>
                                          </p:spTgt>
                                        </p:tgtEl>
                                      </p:cBhvr>
                                      <p:to x="100000" y="60000"/>
                                    </p:animScale>
                                    <p:animScale>
                                      <p:cBhvr>
                                        <p:cTn id="14" dur="166" decel="50000">
                                          <p:stCondLst>
                                            <p:cond delay="676"/>
                                          </p:stCondLst>
                                        </p:cTn>
                                        <p:tgtEl>
                                          <p:spTgt spid="4">
                                            <p:bg/>
                                          </p:spTgt>
                                        </p:tgtEl>
                                      </p:cBhvr>
                                      <p:to x="100000" y="100000"/>
                                    </p:animScale>
                                    <p:animScale>
                                      <p:cBhvr>
                                        <p:cTn id="15" dur="26">
                                          <p:stCondLst>
                                            <p:cond delay="1312"/>
                                          </p:stCondLst>
                                        </p:cTn>
                                        <p:tgtEl>
                                          <p:spTgt spid="4">
                                            <p:bg/>
                                          </p:spTgt>
                                        </p:tgtEl>
                                      </p:cBhvr>
                                      <p:to x="100000" y="80000"/>
                                    </p:animScale>
                                    <p:animScale>
                                      <p:cBhvr>
                                        <p:cTn id="16" dur="166" decel="50000">
                                          <p:stCondLst>
                                            <p:cond delay="1338"/>
                                          </p:stCondLst>
                                        </p:cTn>
                                        <p:tgtEl>
                                          <p:spTgt spid="4">
                                            <p:bg/>
                                          </p:spTgt>
                                        </p:tgtEl>
                                      </p:cBhvr>
                                      <p:to x="100000" y="100000"/>
                                    </p:animScale>
                                    <p:animScale>
                                      <p:cBhvr>
                                        <p:cTn id="17" dur="26">
                                          <p:stCondLst>
                                            <p:cond delay="1642"/>
                                          </p:stCondLst>
                                        </p:cTn>
                                        <p:tgtEl>
                                          <p:spTgt spid="4">
                                            <p:bg/>
                                          </p:spTgt>
                                        </p:tgtEl>
                                      </p:cBhvr>
                                      <p:to x="100000" y="90000"/>
                                    </p:animScale>
                                    <p:animScale>
                                      <p:cBhvr>
                                        <p:cTn id="18" dur="166" decel="50000">
                                          <p:stCondLst>
                                            <p:cond delay="1668"/>
                                          </p:stCondLst>
                                        </p:cTn>
                                        <p:tgtEl>
                                          <p:spTgt spid="4">
                                            <p:bg/>
                                          </p:spTgt>
                                        </p:tgtEl>
                                      </p:cBhvr>
                                      <p:to x="100000" y="100000"/>
                                    </p:animScale>
                                    <p:animScale>
                                      <p:cBhvr>
                                        <p:cTn id="19" dur="26">
                                          <p:stCondLst>
                                            <p:cond delay="1808"/>
                                          </p:stCondLst>
                                        </p:cTn>
                                        <p:tgtEl>
                                          <p:spTgt spid="4">
                                            <p:bg/>
                                          </p:spTgt>
                                        </p:tgtEl>
                                      </p:cBhvr>
                                      <p:to x="100000" y="95000"/>
                                    </p:animScale>
                                    <p:animScale>
                                      <p:cBhvr>
                                        <p:cTn id="20" dur="166" decel="50000">
                                          <p:stCondLst>
                                            <p:cond delay="1834"/>
                                          </p:stCondLst>
                                        </p:cTn>
                                        <p:tgtEl>
                                          <p:spTgt spid="4">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wipe(down)">
                                      <p:cBhvr>
                                        <p:cTn id="25" dur="580">
                                          <p:stCondLst>
                                            <p:cond delay="0"/>
                                          </p:stCondLst>
                                        </p:cTn>
                                        <p:tgtEl>
                                          <p:spTgt spid="4">
                                            <p:txEl>
                                              <p:pRg st="0" end="0"/>
                                            </p:txEl>
                                          </p:spTgt>
                                        </p:tgtEl>
                                      </p:cBhvr>
                                    </p:animEffect>
                                    <p:anim calcmode="lin" valueType="num">
                                      <p:cBhvr>
                                        <p:cTn id="26"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xEl>
                                              <p:pRg st="0" end="0"/>
                                            </p:txEl>
                                          </p:spTgt>
                                        </p:tgtEl>
                                      </p:cBhvr>
                                      <p:to x="100000" y="60000"/>
                                    </p:animScale>
                                    <p:animScale>
                                      <p:cBhvr>
                                        <p:cTn id="32" dur="166" decel="50000">
                                          <p:stCondLst>
                                            <p:cond delay="676"/>
                                          </p:stCondLst>
                                        </p:cTn>
                                        <p:tgtEl>
                                          <p:spTgt spid="4">
                                            <p:txEl>
                                              <p:pRg st="0" end="0"/>
                                            </p:txEl>
                                          </p:spTgt>
                                        </p:tgtEl>
                                      </p:cBhvr>
                                      <p:to x="100000" y="100000"/>
                                    </p:animScale>
                                    <p:animScale>
                                      <p:cBhvr>
                                        <p:cTn id="33" dur="26">
                                          <p:stCondLst>
                                            <p:cond delay="1312"/>
                                          </p:stCondLst>
                                        </p:cTn>
                                        <p:tgtEl>
                                          <p:spTgt spid="4">
                                            <p:txEl>
                                              <p:pRg st="0" end="0"/>
                                            </p:txEl>
                                          </p:spTgt>
                                        </p:tgtEl>
                                      </p:cBhvr>
                                      <p:to x="100000" y="80000"/>
                                    </p:animScale>
                                    <p:animScale>
                                      <p:cBhvr>
                                        <p:cTn id="34" dur="166" decel="50000">
                                          <p:stCondLst>
                                            <p:cond delay="1338"/>
                                          </p:stCondLst>
                                        </p:cTn>
                                        <p:tgtEl>
                                          <p:spTgt spid="4">
                                            <p:txEl>
                                              <p:pRg st="0" end="0"/>
                                            </p:txEl>
                                          </p:spTgt>
                                        </p:tgtEl>
                                      </p:cBhvr>
                                      <p:to x="100000" y="100000"/>
                                    </p:animScale>
                                    <p:animScale>
                                      <p:cBhvr>
                                        <p:cTn id="35" dur="26">
                                          <p:stCondLst>
                                            <p:cond delay="1642"/>
                                          </p:stCondLst>
                                        </p:cTn>
                                        <p:tgtEl>
                                          <p:spTgt spid="4">
                                            <p:txEl>
                                              <p:pRg st="0" end="0"/>
                                            </p:txEl>
                                          </p:spTgt>
                                        </p:tgtEl>
                                      </p:cBhvr>
                                      <p:to x="100000" y="90000"/>
                                    </p:animScale>
                                    <p:animScale>
                                      <p:cBhvr>
                                        <p:cTn id="36" dur="166" decel="50000">
                                          <p:stCondLst>
                                            <p:cond delay="1668"/>
                                          </p:stCondLst>
                                        </p:cTn>
                                        <p:tgtEl>
                                          <p:spTgt spid="4">
                                            <p:txEl>
                                              <p:pRg st="0" end="0"/>
                                            </p:txEl>
                                          </p:spTgt>
                                        </p:tgtEl>
                                      </p:cBhvr>
                                      <p:to x="100000" y="100000"/>
                                    </p:animScale>
                                    <p:animScale>
                                      <p:cBhvr>
                                        <p:cTn id="37" dur="26">
                                          <p:stCondLst>
                                            <p:cond delay="1808"/>
                                          </p:stCondLst>
                                        </p:cTn>
                                        <p:tgtEl>
                                          <p:spTgt spid="4">
                                            <p:txEl>
                                              <p:pRg st="0" end="0"/>
                                            </p:txEl>
                                          </p:spTgt>
                                        </p:tgtEl>
                                      </p:cBhvr>
                                      <p:to x="100000" y="95000"/>
                                    </p:animScale>
                                    <p:animScale>
                                      <p:cBhvr>
                                        <p:cTn id="38" dur="166" decel="50000">
                                          <p:stCondLst>
                                            <p:cond delay="1834"/>
                                          </p:stCondLst>
                                        </p:cTn>
                                        <p:tgtEl>
                                          <p:spTgt spid="4">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2">
                                            <p:graphicEl>
                                              <a:dgm id="{F8624C4D-421D-4D48-8863-9C95E13F9DDB}"/>
                                            </p:graphicEl>
                                          </p:spTgt>
                                        </p:tgtEl>
                                        <p:attrNameLst>
                                          <p:attrName>style.visibility</p:attrName>
                                        </p:attrNameLst>
                                      </p:cBhvr>
                                      <p:to>
                                        <p:strVal val="visible"/>
                                      </p:to>
                                    </p:set>
                                    <p:animEffect transition="in" filter="wipe(down)">
                                      <p:cBhvr>
                                        <p:cTn id="43" dur="500"/>
                                        <p:tgtEl>
                                          <p:spTgt spid="2">
                                            <p:graphicEl>
                                              <a:dgm id="{F8624C4D-421D-4D48-8863-9C95E13F9DDB}"/>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2">
                                            <p:graphicEl>
                                              <a:dgm id="{07301A58-C239-40C2-A99C-4803F1F7A985}"/>
                                            </p:graphicEl>
                                          </p:spTgt>
                                        </p:tgtEl>
                                        <p:attrNameLst>
                                          <p:attrName>style.visibility</p:attrName>
                                        </p:attrNameLst>
                                      </p:cBhvr>
                                      <p:to>
                                        <p:strVal val="visible"/>
                                      </p:to>
                                    </p:set>
                                    <p:animEffect transition="in" filter="wipe(down)">
                                      <p:cBhvr>
                                        <p:cTn id="48" dur="500"/>
                                        <p:tgtEl>
                                          <p:spTgt spid="2">
                                            <p:graphicEl>
                                              <a:dgm id="{07301A58-C239-40C2-A99C-4803F1F7A985}"/>
                                            </p:graphic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2">
                                            <p:graphicEl>
                                              <a:dgm id="{B75FD8D8-C053-40F3-BB68-777F6738A848}"/>
                                            </p:graphicEl>
                                          </p:spTgt>
                                        </p:tgtEl>
                                        <p:attrNameLst>
                                          <p:attrName>style.visibility</p:attrName>
                                        </p:attrNameLst>
                                      </p:cBhvr>
                                      <p:to>
                                        <p:strVal val="visible"/>
                                      </p:to>
                                    </p:set>
                                    <p:animEffect transition="in" filter="wipe(down)">
                                      <p:cBhvr>
                                        <p:cTn id="53" dur="500"/>
                                        <p:tgtEl>
                                          <p:spTgt spid="2">
                                            <p:graphicEl>
                                              <a:dgm id="{B75FD8D8-C053-40F3-BB68-777F6738A848}"/>
                                            </p:graphic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2">
                                            <p:graphicEl>
                                              <a:dgm id="{6EEE4B60-EC36-4016-8A36-4BB5D7900B53}"/>
                                            </p:graphicEl>
                                          </p:spTgt>
                                        </p:tgtEl>
                                        <p:attrNameLst>
                                          <p:attrName>style.visibility</p:attrName>
                                        </p:attrNameLst>
                                      </p:cBhvr>
                                      <p:to>
                                        <p:strVal val="visible"/>
                                      </p:to>
                                    </p:set>
                                    <p:animEffect transition="in" filter="wipe(down)">
                                      <p:cBhvr>
                                        <p:cTn id="58" dur="500"/>
                                        <p:tgtEl>
                                          <p:spTgt spid="2">
                                            <p:graphicEl>
                                              <a:dgm id="{6EEE4B60-EC36-4016-8A36-4BB5D7900B53}"/>
                                            </p:graphic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2">
                                            <p:graphicEl>
                                              <a:dgm id="{CFC58A2D-994B-4174-8F1F-FCE227958959}"/>
                                            </p:graphicEl>
                                          </p:spTgt>
                                        </p:tgtEl>
                                        <p:attrNameLst>
                                          <p:attrName>style.visibility</p:attrName>
                                        </p:attrNameLst>
                                      </p:cBhvr>
                                      <p:to>
                                        <p:strVal val="visible"/>
                                      </p:to>
                                    </p:set>
                                    <p:animEffect transition="in" filter="wipe(down)">
                                      <p:cBhvr>
                                        <p:cTn id="63" dur="500"/>
                                        <p:tgtEl>
                                          <p:spTgt spid="2">
                                            <p:graphicEl>
                                              <a:dgm id="{CFC58A2D-994B-4174-8F1F-FCE227958959}"/>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5">
                                            <p:bg/>
                                          </p:spTgt>
                                        </p:tgtEl>
                                        <p:attrNameLst>
                                          <p:attrName>style.visibility</p:attrName>
                                        </p:attrNameLst>
                                      </p:cBhvr>
                                      <p:to>
                                        <p:strVal val="visible"/>
                                      </p:to>
                                    </p:set>
                                    <p:animEffect transition="in" filter="wipe(down)">
                                      <p:cBhvr>
                                        <p:cTn id="68" dur="580">
                                          <p:stCondLst>
                                            <p:cond delay="0"/>
                                          </p:stCondLst>
                                        </p:cTn>
                                        <p:tgtEl>
                                          <p:spTgt spid="5">
                                            <p:bg/>
                                          </p:spTgt>
                                        </p:tgtEl>
                                      </p:cBhvr>
                                    </p:animEffect>
                                    <p:anim calcmode="lin" valueType="num">
                                      <p:cBhvr>
                                        <p:cTn id="69" dur="1822" tmFilter="0,0; 0.14,0.36; 0.43,0.73; 0.71,0.91; 1.0,1.0">
                                          <p:stCondLst>
                                            <p:cond delay="0"/>
                                          </p:stCondLst>
                                        </p:cTn>
                                        <p:tgtEl>
                                          <p:spTgt spid="5">
                                            <p:bg/>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5">
                                            <p:bg/>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5">
                                            <p:bg/>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5">
                                            <p:bg/>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5">
                                            <p:bg/>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5">
                                            <p:bg/>
                                          </p:spTgt>
                                        </p:tgtEl>
                                      </p:cBhvr>
                                      <p:to x="100000" y="60000"/>
                                    </p:animScale>
                                    <p:animScale>
                                      <p:cBhvr>
                                        <p:cTn id="75" dur="166" decel="50000">
                                          <p:stCondLst>
                                            <p:cond delay="676"/>
                                          </p:stCondLst>
                                        </p:cTn>
                                        <p:tgtEl>
                                          <p:spTgt spid="5">
                                            <p:bg/>
                                          </p:spTgt>
                                        </p:tgtEl>
                                      </p:cBhvr>
                                      <p:to x="100000" y="100000"/>
                                    </p:animScale>
                                    <p:animScale>
                                      <p:cBhvr>
                                        <p:cTn id="76" dur="26">
                                          <p:stCondLst>
                                            <p:cond delay="1312"/>
                                          </p:stCondLst>
                                        </p:cTn>
                                        <p:tgtEl>
                                          <p:spTgt spid="5">
                                            <p:bg/>
                                          </p:spTgt>
                                        </p:tgtEl>
                                      </p:cBhvr>
                                      <p:to x="100000" y="80000"/>
                                    </p:animScale>
                                    <p:animScale>
                                      <p:cBhvr>
                                        <p:cTn id="77" dur="166" decel="50000">
                                          <p:stCondLst>
                                            <p:cond delay="1338"/>
                                          </p:stCondLst>
                                        </p:cTn>
                                        <p:tgtEl>
                                          <p:spTgt spid="5">
                                            <p:bg/>
                                          </p:spTgt>
                                        </p:tgtEl>
                                      </p:cBhvr>
                                      <p:to x="100000" y="100000"/>
                                    </p:animScale>
                                    <p:animScale>
                                      <p:cBhvr>
                                        <p:cTn id="78" dur="26">
                                          <p:stCondLst>
                                            <p:cond delay="1642"/>
                                          </p:stCondLst>
                                        </p:cTn>
                                        <p:tgtEl>
                                          <p:spTgt spid="5">
                                            <p:bg/>
                                          </p:spTgt>
                                        </p:tgtEl>
                                      </p:cBhvr>
                                      <p:to x="100000" y="90000"/>
                                    </p:animScale>
                                    <p:animScale>
                                      <p:cBhvr>
                                        <p:cTn id="79" dur="166" decel="50000">
                                          <p:stCondLst>
                                            <p:cond delay="1668"/>
                                          </p:stCondLst>
                                        </p:cTn>
                                        <p:tgtEl>
                                          <p:spTgt spid="5">
                                            <p:bg/>
                                          </p:spTgt>
                                        </p:tgtEl>
                                      </p:cBhvr>
                                      <p:to x="100000" y="100000"/>
                                    </p:animScale>
                                    <p:animScale>
                                      <p:cBhvr>
                                        <p:cTn id="80" dur="26">
                                          <p:stCondLst>
                                            <p:cond delay="1808"/>
                                          </p:stCondLst>
                                        </p:cTn>
                                        <p:tgtEl>
                                          <p:spTgt spid="5">
                                            <p:bg/>
                                          </p:spTgt>
                                        </p:tgtEl>
                                      </p:cBhvr>
                                      <p:to x="100000" y="95000"/>
                                    </p:animScale>
                                    <p:animScale>
                                      <p:cBhvr>
                                        <p:cTn id="81" dur="166" decel="50000">
                                          <p:stCondLst>
                                            <p:cond delay="1834"/>
                                          </p:stCondLst>
                                        </p:cTn>
                                        <p:tgtEl>
                                          <p:spTgt spid="5">
                                            <p:bg/>
                                          </p:spTgt>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5">
                                            <p:txEl>
                                              <p:pRg st="0" end="0"/>
                                            </p:txEl>
                                          </p:spTgt>
                                        </p:tgtEl>
                                        <p:attrNameLst>
                                          <p:attrName>style.visibility</p:attrName>
                                        </p:attrNameLst>
                                      </p:cBhvr>
                                      <p:to>
                                        <p:strVal val="visible"/>
                                      </p:to>
                                    </p:set>
                                    <p:animEffect transition="in" filter="wipe(down)">
                                      <p:cBhvr>
                                        <p:cTn id="86" dur="580">
                                          <p:stCondLst>
                                            <p:cond delay="0"/>
                                          </p:stCondLst>
                                        </p:cTn>
                                        <p:tgtEl>
                                          <p:spTgt spid="5">
                                            <p:txEl>
                                              <p:pRg st="0" end="0"/>
                                            </p:txEl>
                                          </p:spTgt>
                                        </p:tgtEl>
                                      </p:cBhvr>
                                    </p:animEffect>
                                    <p:anim calcmode="lin" valueType="num">
                                      <p:cBhvr>
                                        <p:cTn id="87"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92" dur="26">
                                          <p:stCondLst>
                                            <p:cond delay="650"/>
                                          </p:stCondLst>
                                        </p:cTn>
                                        <p:tgtEl>
                                          <p:spTgt spid="5">
                                            <p:txEl>
                                              <p:pRg st="0" end="0"/>
                                            </p:txEl>
                                          </p:spTgt>
                                        </p:tgtEl>
                                      </p:cBhvr>
                                      <p:to x="100000" y="60000"/>
                                    </p:animScale>
                                    <p:animScale>
                                      <p:cBhvr>
                                        <p:cTn id="93" dur="166" decel="50000">
                                          <p:stCondLst>
                                            <p:cond delay="676"/>
                                          </p:stCondLst>
                                        </p:cTn>
                                        <p:tgtEl>
                                          <p:spTgt spid="5">
                                            <p:txEl>
                                              <p:pRg st="0" end="0"/>
                                            </p:txEl>
                                          </p:spTgt>
                                        </p:tgtEl>
                                      </p:cBhvr>
                                      <p:to x="100000" y="100000"/>
                                    </p:animScale>
                                    <p:animScale>
                                      <p:cBhvr>
                                        <p:cTn id="94" dur="26">
                                          <p:stCondLst>
                                            <p:cond delay="1312"/>
                                          </p:stCondLst>
                                        </p:cTn>
                                        <p:tgtEl>
                                          <p:spTgt spid="5">
                                            <p:txEl>
                                              <p:pRg st="0" end="0"/>
                                            </p:txEl>
                                          </p:spTgt>
                                        </p:tgtEl>
                                      </p:cBhvr>
                                      <p:to x="100000" y="80000"/>
                                    </p:animScale>
                                    <p:animScale>
                                      <p:cBhvr>
                                        <p:cTn id="95" dur="166" decel="50000">
                                          <p:stCondLst>
                                            <p:cond delay="1338"/>
                                          </p:stCondLst>
                                        </p:cTn>
                                        <p:tgtEl>
                                          <p:spTgt spid="5">
                                            <p:txEl>
                                              <p:pRg st="0" end="0"/>
                                            </p:txEl>
                                          </p:spTgt>
                                        </p:tgtEl>
                                      </p:cBhvr>
                                      <p:to x="100000" y="100000"/>
                                    </p:animScale>
                                    <p:animScale>
                                      <p:cBhvr>
                                        <p:cTn id="96" dur="26">
                                          <p:stCondLst>
                                            <p:cond delay="1642"/>
                                          </p:stCondLst>
                                        </p:cTn>
                                        <p:tgtEl>
                                          <p:spTgt spid="5">
                                            <p:txEl>
                                              <p:pRg st="0" end="0"/>
                                            </p:txEl>
                                          </p:spTgt>
                                        </p:tgtEl>
                                      </p:cBhvr>
                                      <p:to x="100000" y="90000"/>
                                    </p:animScale>
                                    <p:animScale>
                                      <p:cBhvr>
                                        <p:cTn id="97" dur="166" decel="50000">
                                          <p:stCondLst>
                                            <p:cond delay="1668"/>
                                          </p:stCondLst>
                                        </p:cTn>
                                        <p:tgtEl>
                                          <p:spTgt spid="5">
                                            <p:txEl>
                                              <p:pRg st="0" end="0"/>
                                            </p:txEl>
                                          </p:spTgt>
                                        </p:tgtEl>
                                      </p:cBhvr>
                                      <p:to x="100000" y="100000"/>
                                    </p:animScale>
                                    <p:animScale>
                                      <p:cBhvr>
                                        <p:cTn id="98" dur="26">
                                          <p:stCondLst>
                                            <p:cond delay="1808"/>
                                          </p:stCondLst>
                                        </p:cTn>
                                        <p:tgtEl>
                                          <p:spTgt spid="5">
                                            <p:txEl>
                                              <p:pRg st="0" end="0"/>
                                            </p:txEl>
                                          </p:spTgt>
                                        </p:tgtEl>
                                      </p:cBhvr>
                                      <p:to x="100000" y="95000"/>
                                    </p:animScale>
                                    <p:animScale>
                                      <p:cBhvr>
                                        <p:cTn id="99" dur="166" decel="50000">
                                          <p:stCondLst>
                                            <p:cond delay="1834"/>
                                          </p:stCondLst>
                                        </p:cTn>
                                        <p:tgtEl>
                                          <p:spTgt spid="5">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Graphic spid="2" grpId="0">
        <p:bldSub>
          <a:bldDgm bld="one"/>
        </p:bldSub>
      </p:bldGraphic>
      <p:bldP spid="5"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418654"/>
            <a:ext cx="7848872" cy="1066130"/>
          </a:xfrm>
          <a:solidFill>
            <a:schemeClr val="bg1">
              <a:lumMod val="85000"/>
            </a:schemeClr>
          </a:solidFill>
          <a:ln>
            <a:noFill/>
          </a:ln>
          <a:effectLst>
            <a:glow rad="228600">
              <a:schemeClr val="accent6">
                <a:satMod val="175000"/>
                <a:alpha val="40000"/>
              </a:schemeClr>
            </a:glow>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noAutofit/>
          </a:bodyPr>
          <a:lstStyle/>
          <a:p>
            <a:pPr lvl="0"/>
            <a:r>
              <a:rPr lang="ar-SA" sz="5400" b="1" dirty="0" smtClean="0"/>
              <a:t/>
            </a:r>
            <a:br>
              <a:rPr lang="ar-SA" sz="5400" b="1" dirty="0" smtClean="0"/>
            </a:br>
            <a:r>
              <a:rPr lang="ar-SA" sz="5400" b="1" dirty="0" smtClean="0"/>
              <a:t>نماذج بناء </a:t>
            </a:r>
            <a:r>
              <a:rPr lang="ar-SA" sz="5400" b="1" dirty="0"/>
              <a:t>تطوير المناهج:</a:t>
            </a:r>
            <a:r>
              <a:rPr lang="ar-SA" sz="5400" b="1" dirty="0" smtClean="0"/>
              <a:t> </a:t>
            </a:r>
            <a:r>
              <a:rPr lang="en-US" sz="5400" dirty="0"/>
              <a:t/>
            </a:r>
            <a:br>
              <a:rPr lang="en-US" sz="5400" dirty="0"/>
            </a:br>
            <a:r>
              <a:rPr lang="ar-SA"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cs typeface="DecoType Thuluth" pitchFamily="2" charset="-78"/>
              </a:rPr>
              <a:t> </a:t>
            </a:r>
            <a:endParaRPr lang="ar-SA"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outerShdw blurRad="38100" dist="38100" dir="2700000" algn="tl">
                  <a:srgbClr val="000000">
                    <a:alpha val="43137"/>
                  </a:srgbClr>
                </a:outerShdw>
                <a:reflection blurRad="12700" stA="28000" endPos="45000" dist="1000" dir="5400000" sy="-100000" algn="bl" rotWithShape="0"/>
              </a:effectLst>
              <a:cs typeface="DecoType Thuluth" pitchFamily="2" charset="-78"/>
            </a:endParaRPr>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val="3939065412"/>
              </p:ext>
            </p:extLst>
          </p:nvPr>
        </p:nvGraphicFramePr>
        <p:xfrm>
          <a:off x="467544" y="1844824"/>
          <a:ext cx="822960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0181645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graphicEl>
                                              <a:dgm id="{2FDA980C-3D62-41EE-80B9-7CFCCA745010}"/>
                                            </p:graphicEl>
                                          </p:spTgt>
                                        </p:tgtEl>
                                        <p:attrNameLst>
                                          <p:attrName>style.visibility</p:attrName>
                                        </p:attrNameLst>
                                      </p:cBhvr>
                                      <p:to>
                                        <p:strVal val="visible"/>
                                      </p:to>
                                    </p:set>
                                    <p:animEffect transition="in" filter="wipe(down)">
                                      <p:cBhvr>
                                        <p:cTn id="7" dur="500"/>
                                        <p:tgtEl>
                                          <p:spTgt spid="5">
                                            <p:graphicEl>
                                              <a:dgm id="{2FDA980C-3D62-41EE-80B9-7CFCCA74501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graphicEl>
                                              <a:dgm id="{FB78786E-BDD0-4042-9F6F-E87EDAB762C6}"/>
                                            </p:graphicEl>
                                          </p:spTgt>
                                        </p:tgtEl>
                                        <p:attrNameLst>
                                          <p:attrName>style.visibility</p:attrName>
                                        </p:attrNameLst>
                                      </p:cBhvr>
                                      <p:to>
                                        <p:strVal val="visible"/>
                                      </p:to>
                                    </p:set>
                                    <p:animEffect transition="in" filter="wipe(down)">
                                      <p:cBhvr>
                                        <p:cTn id="12" dur="500"/>
                                        <p:tgtEl>
                                          <p:spTgt spid="5">
                                            <p:graphicEl>
                                              <a:dgm id="{FB78786E-BDD0-4042-9F6F-E87EDAB762C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graphicEl>
                                              <a:dgm id="{E76E68D2-200A-4DBE-8415-008EB8F3EBCD}"/>
                                            </p:graphicEl>
                                          </p:spTgt>
                                        </p:tgtEl>
                                        <p:attrNameLst>
                                          <p:attrName>style.visibility</p:attrName>
                                        </p:attrNameLst>
                                      </p:cBhvr>
                                      <p:to>
                                        <p:strVal val="visible"/>
                                      </p:to>
                                    </p:set>
                                    <p:animEffect transition="in" filter="wipe(down)">
                                      <p:cBhvr>
                                        <p:cTn id="17" dur="500"/>
                                        <p:tgtEl>
                                          <p:spTgt spid="5">
                                            <p:graphicEl>
                                              <a:dgm id="{E76E68D2-200A-4DBE-8415-008EB8F3EBCD}"/>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graphicEl>
                                              <a:dgm id="{BCACB6DF-7660-4C1E-9EBF-18C990963030}"/>
                                            </p:graphicEl>
                                          </p:spTgt>
                                        </p:tgtEl>
                                        <p:attrNameLst>
                                          <p:attrName>style.visibility</p:attrName>
                                        </p:attrNameLst>
                                      </p:cBhvr>
                                      <p:to>
                                        <p:strVal val="visible"/>
                                      </p:to>
                                    </p:set>
                                    <p:animEffect transition="in" filter="wipe(down)">
                                      <p:cBhvr>
                                        <p:cTn id="22" dur="500"/>
                                        <p:tgtEl>
                                          <p:spTgt spid="5">
                                            <p:graphicEl>
                                              <a:dgm id="{BCACB6DF-7660-4C1E-9EBF-18C99096303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graphicEl>
                                              <a:dgm id="{F4EEBFE5-0F22-4215-914F-405459A095F8}"/>
                                            </p:graphicEl>
                                          </p:spTgt>
                                        </p:tgtEl>
                                        <p:attrNameLst>
                                          <p:attrName>style.visibility</p:attrName>
                                        </p:attrNameLst>
                                      </p:cBhvr>
                                      <p:to>
                                        <p:strVal val="visible"/>
                                      </p:to>
                                    </p:set>
                                    <p:animEffect transition="in" filter="wipe(down)">
                                      <p:cBhvr>
                                        <p:cTn id="27" dur="500"/>
                                        <p:tgtEl>
                                          <p:spTgt spid="5">
                                            <p:graphicEl>
                                              <a:dgm id="{F4EEBFE5-0F22-4215-914F-405459A095F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graphicEl>
                                              <a:dgm id="{941FF64A-DB1C-4CEA-AC9E-29B6E4CD4F0A}"/>
                                            </p:graphicEl>
                                          </p:spTgt>
                                        </p:tgtEl>
                                        <p:attrNameLst>
                                          <p:attrName>style.visibility</p:attrName>
                                        </p:attrNameLst>
                                      </p:cBhvr>
                                      <p:to>
                                        <p:strVal val="visible"/>
                                      </p:to>
                                    </p:set>
                                    <p:animEffect transition="in" filter="wipe(down)">
                                      <p:cBhvr>
                                        <p:cTn id="32" dur="500"/>
                                        <p:tgtEl>
                                          <p:spTgt spid="5">
                                            <p:graphicEl>
                                              <a:dgm id="{941FF64A-DB1C-4CEA-AC9E-29B6E4CD4F0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رسم تخطيطي 4"/>
          <p:cNvGraphicFramePr/>
          <p:nvPr>
            <p:extLst>
              <p:ext uri="{D42A27DB-BD31-4B8C-83A1-F6EECF244321}">
                <p14:modId xmlns:p14="http://schemas.microsoft.com/office/powerpoint/2010/main" val="3115561178"/>
              </p:ext>
            </p:extLst>
          </p:nvPr>
        </p:nvGraphicFramePr>
        <p:xfrm>
          <a:off x="-1188640" y="485800"/>
          <a:ext cx="987544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عنصر نائب للمحتوى 9"/>
          <p:cNvGraphicFramePr>
            <a:graphicFrameLocks noGrp="1"/>
          </p:cNvGraphicFramePr>
          <p:nvPr>
            <p:ph idx="1"/>
            <p:extLst>
              <p:ext uri="{D42A27DB-BD31-4B8C-83A1-F6EECF244321}">
                <p14:modId xmlns:p14="http://schemas.microsoft.com/office/powerpoint/2010/main" val="847787652"/>
              </p:ext>
            </p:extLst>
          </p:nvPr>
        </p:nvGraphicFramePr>
        <p:xfrm>
          <a:off x="251520" y="1844824"/>
          <a:ext cx="8712968" cy="46805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0480058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0">
                                            <p:graphicEl>
                                              <a:dgm id="{08869A59-BE90-4F01-A5D0-4B61FA1A3F1D}"/>
                                            </p:graphicEl>
                                          </p:spTgt>
                                        </p:tgtEl>
                                        <p:attrNameLst>
                                          <p:attrName>style.visibility</p:attrName>
                                        </p:attrNameLst>
                                      </p:cBhvr>
                                      <p:to>
                                        <p:strVal val="visible"/>
                                      </p:to>
                                    </p:set>
                                    <p:animEffect transition="in" filter="wipe(down)">
                                      <p:cBhvr>
                                        <p:cTn id="15" dur="500"/>
                                        <p:tgtEl>
                                          <p:spTgt spid="10">
                                            <p:graphicEl>
                                              <a:dgm id="{08869A59-BE90-4F01-A5D0-4B61FA1A3F1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0">
                                            <p:graphicEl>
                                              <a:dgm id="{8F72A015-E886-471F-8E74-F6A67B26FD22}"/>
                                            </p:graphicEl>
                                          </p:spTgt>
                                        </p:tgtEl>
                                        <p:attrNameLst>
                                          <p:attrName>style.visibility</p:attrName>
                                        </p:attrNameLst>
                                      </p:cBhvr>
                                      <p:to>
                                        <p:strVal val="visible"/>
                                      </p:to>
                                    </p:set>
                                    <p:animEffect transition="in" filter="wipe(down)">
                                      <p:cBhvr>
                                        <p:cTn id="20" dur="500"/>
                                        <p:tgtEl>
                                          <p:spTgt spid="10">
                                            <p:graphicEl>
                                              <a:dgm id="{8F72A015-E886-471F-8E74-F6A67B26FD22}"/>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0">
                                            <p:graphicEl>
                                              <a:dgm id="{19C8801B-13E1-467F-9714-54A57EFED79B}"/>
                                            </p:graphicEl>
                                          </p:spTgt>
                                        </p:tgtEl>
                                        <p:attrNameLst>
                                          <p:attrName>style.visibility</p:attrName>
                                        </p:attrNameLst>
                                      </p:cBhvr>
                                      <p:to>
                                        <p:strVal val="visible"/>
                                      </p:to>
                                    </p:set>
                                    <p:animEffect transition="in" filter="wipe(down)">
                                      <p:cBhvr>
                                        <p:cTn id="25" dur="500"/>
                                        <p:tgtEl>
                                          <p:spTgt spid="10">
                                            <p:graphicEl>
                                              <a:dgm id="{19C8801B-13E1-467F-9714-54A57EFED79B}"/>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0">
                                            <p:graphicEl>
                                              <a:dgm id="{0755F516-1159-4340-BB45-7F6BE2ECA89B}"/>
                                            </p:graphicEl>
                                          </p:spTgt>
                                        </p:tgtEl>
                                        <p:attrNameLst>
                                          <p:attrName>style.visibility</p:attrName>
                                        </p:attrNameLst>
                                      </p:cBhvr>
                                      <p:to>
                                        <p:strVal val="visible"/>
                                      </p:to>
                                    </p:set>
                                    <p:animEffect transition="in" filter="wipe(down)">
                                      <p:cBhvr>
                                        <p:cTn id="30" dur="500"/>
                                        <p:tgtEl>
                                          <p:spTgt spid="10">
                                            <p:graphicEl>
                                              <a:dgm id="{0755F516-1159-4340-BB45-7F6BE2ECA89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10"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11759" y="332656"/>
            <a:ext cx="6007973" cy="266429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7704" y="3212976"/>
            <a:ext cx="6336704" cy="324036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p:spPr>
      </p:pic>
    </p:spTree>
    <p:extLst>
      <p:ext uri="{BB962C8B-B14F-4D97-AF65-F5344CB8AC3E}">
        <p14:creationId xmlns:p14="http://schemas.microsoft.com/office/powerpoint/2010/main" val="22266994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617179657"/>
              </p:ext>
            </p:extLst>
          </p:nvPr>
        </p:nvGraphicFramePr>
        <p:xfrm>
          <a:off x="179512" y="116632"/>
          <a:ext cx="8712968" cy="6705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مستطيل 2"/>
          <p:cNvSpPr/>
          <p:nvPr/>
        </p:nvSpPr>
        <p:spPr>
          <a:xfrm>
            <a:off x="251520" y="188640"/>
            <a:ext cx="3456384" cy="936104"/>
          </a:xfrm>
          <a:prstGeom prst="rec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ar-SA" b="1" dirty="0" smtClean="0"/>
          </a:p>
          <a:p>
            <a:pPr algn="ctr"/>
            <a:r>
              <a:rPr lang="ar-SA" sz="2000" b="1" dirty="0" smtClean="0"/>
              <a:t>نبذة مختصرة عن رالف تايلور:</a:t>
            </a:r>
            <a:endParaRPr lang="en-US" sz="2000" dirty="0" smtClean="0"/>
          </a:p>
          <a:p>
            <a:pPr algn="ctr"/>
            <a:endParaRPr lang="ar-SA" dirty="0"/>
          </a:p>
        </p:txBody>
      </p:sp>
    </p:spTree>
    <p:extLst>
      <p:ext uri="{BB962C8B-B14F-4D97-AF65-F5344CB8AC3E}">
        <p14:creationId xmlns:p14="http://schemas.microsoft.com/office/powerpoint/2010/main" val="333713405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A05D739D-9306-4E52-A899-5CA5178CF97A}"/>
                                            </p:graphicEl>
                                          </p:spTgt>
                                        </p:tgtEl>
                                        <p:attrNameLst>
                                          <p:attrName>style.visibility</p:attrName>
                                        </p:attrNameLst>
                                      </p:cBhvr>
                                      <p:to>
                                        <p:strVal val="visible"/>
                                      </p:to>
                                    </p:set>
                                    <p:animEffect transition="in" filter="wipe(down)">
                                      <p:cBhvr>
                                        <p:cTn id="7" dur="500"/>
                                        <p:tgtEl>
                                          <p:spTgt spid="4">
                                            <p:graphicEl>
                                              <a:dgm id="{A05D739D-9306-4E52-A899-5CA5178CF97A}"/>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FA74B113-55F9-4565-8910-08DF2BF7553E}"/>
                                            </p:graphicEl>
                                          </p:spTgt>
                                        </p:tgtEl>
                                        <p:attrNameLst>
                                          <p:attrName>style.visibility</p:attrName>
                                        </p:attrNameLst>
                                      </p:cBhvr>
                                      <p:to>
                                        <p:strVal val="visible"/>
                                      </p:to>
                                    </p:set>
                                    <p:animEffect transition="in" filter="wipe(down)">
                                      <p:cBhvr>
                                        <p:cTn id="12" dur="500"/>
                                        <p:tgtEl>
                                          <p:spTgt spid="4">
                                            <p:graphicEl>
                                              <a:dgm id="{FA74B113-55F9-4565-8910-08DF2BF7553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dgm id="{99F1E1DB-CEAD-4CFC-A03B-235DC5F2FDF4}"/>
                                            </p:graphicEl>
                                          </p:spTgt>
                                        </p:tgtEl>
                                        <p:attrNameLst>
                                          <p:attrName>style.visibility</p:attrName>
                                        </p:attrNameLst>
                                      </p:cBhvr>
                                      <p:to>
                                        <p:strVal val="visible"/>
                                      </p:to>
                                    </p:set>
                                    <p:animEffect transition="in" filter="wipe(down)">
                                      <p:cBhvr>
                                        <p:cTn id="17" dur="500"/>
                                        <p:tgtEl>
                                          <p:spTgt spid="4">
                                            <p:graphicEl>
                                              <a:dgm id="{99F1E1DB-CEAD-4CFC-A03B-235DC5F2FDF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graphicEl>
                                              <a:dgm id="{6A36ED7D-AFFB-4D9D-A4FE-662F7DEBB0ED}"/>
                                            </p:graphicEl>
                                          </p:spTgt>
                                        </p:tgtEl>
                                        <p:attrNameLst>
                                          <p:attrName>style.visibility</p:attrName>
                                        </p:attrNameLst>
                                      </p:cBhvr>
                                      <p:to>
                                        <p:strVal val="visible"/>
                                      </p:to>
                                    </p:set>
                                    <p:animEffect transition="in" filter="wipe(down)">
                                      <p:cBhvr>
                                        <p:cTn id="22" dur="500"/>
                                        <p:tgtEl>
                                          <p:spTgt spid="4">
                                            <p:graphicEl>
                                              <a:dgm id="{6A36ED7D-AFFB-4D9D-A4FE-662F7DEBB0E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graphicEl>
                                              <a:dgm id="{966D10D4-CF5E-433D-B46D-67184D5A7878}"/>
                                            </p:graphicEl>
                                          </p:spTgt>
                                        </p:tgtEl>
                                        <p:attrNameLst>
                                          <p:attrName>style.visibility</p:attrName>
                                        </p:attrNameLst>
                                      </p:cBhvr>
                                      <p:to>
                                        <p:strVal val="visible"/>
                                      </p:to>
                                    </p:set>
                                    <p:animEffect transition="in" filter="wipe(down)">
                                      <p:cBhvr>
                                        <p:cTn id="27" dur="500"/>
                                        <p:tgtEl>
                                          <p:spTgt spid="4">
                                            <p:graphicEl>
                                              <a:dgm id="{966D10D4-CF5E-433D-B46D-67184D5A787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graphicEl>
                                              <a:dgm id="{80CD83D8-53FA-4723-92C3-47A76C067E1A}"/>
                                            </p:graphicEl>
                                          </p:spTgt>
                                        </p:tgtEl>
                                        <p:attrNameLst>
                                          <p:attrName>style.visibility</p:attrName>
                                        </p:attrNameLst>
                                      </p:cBhvr>
                                      <p:to>
                                        <p:strVal val="visible"/>
                                      </p:to>
                                    </p:set>
                                    <p:animEffect transition="in" filter="wipe(down)">
                                      <p:cBhvr>
                                        <p:cTn id="32" dur="500"/>
                                        <p:tgtEl>
                                          <p:spTgt spid="4">
                                            <p:graphicEl>
                                              <a:dgm id="{80CD83D8-53FA-4723-92C3-47A76C067E1A}"/>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graphicEl>
                                              <a:dgm id="{132D5894-485B-4AD7-A5A1-FC5EFC7E99DB}"/>
                                            </p:graphicEl>
                                          </p:spTgt>
                                        </p:tgtEl>
                                        <p:attrNameLst>
                                          <p:attrName>style.visibility</p:attrName>
                                        </p:attrNameLst>
                                      </p:cBhvr>
                                      <p:to>
                                        <p:strVal val="visible"/>
                                      </p:to>
                                    </p:set>
                                    <p:animEffect transition="in" filter="wipe(down)">
                                      <p:cBhvr>
                                        <p:cTn id="37" dur="500"/>
                                        <p:tgtEl>
                                          <p:spTgt spid="4">
                                            <p:graphicEl>
                                              <a:dgm id="{132D5894-485B-4AD7-A5A1-FC5EFC7E99D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utoShape 3"/>
          <p:cNvSpPr>
            <a:spLocks noChangeArrowheads="1"/>
          </p:cNvSpPr>
          <p:nvPr/>
        </p:nvSpPr>
        <p:spPr bwMode="auto">
          <a:xfrm>
            <a:off x="6876256" y="6093296"/>
            <a:ext cx="485775" cy="90805"/>
          </a:xfrm>
          <a:prstGeom prst="leftArrow">
            <a:avLst>
              <a:gd name="adj1" fmla="val 50000"/>
              <a:gd name="adj2" fmla="val 133741"/>
            </a:avLst>
          </a:prstGeom>
          <a:solidFill>
            <a:srgbClr val="FFFFFF"/>
          </a:solidFill>
          <a:ln w="76200">
            <a:solidFill>
              <a:srgbClr val="000000"/>
            </a:solidFill>
            <a:miter lim="800000"/>
            <a:headEnd/>
            <a:tailEnd/>
          </a:ln>
        </p:spPr>
        <p:txBody>
          <a:bodyPr rot="0" vert="horz" wrap="square" lIns="91440" tIns="45720" rIns="91440" bIns="45720" anchor="t" anchorCtr="0" upright="1">
            <a:noAutofit/>
          </a:bodyPr>
          <a:lstStyle/>
          <a:p>
            <a:pPr algn="ctr"/>
            <a:endParaRPr lang="ar-SA"/>
          </a:p>
        </p:txBody>
      </p:sp>
      <p:sp>
        <p:nvSpPr>
          <p:cNvPr id="27" name="Rectangle 6"/>
          <p:cNvSpPr>
            <a:spLocks noChangeArrowheads="1"/>
          </p:cNvSpPr>
          <p:nvPr/>
        </p:nvSpPr>
        <p:spPr bwMode="auto">
          <a:xfrm>
            <a:off x="5508104" y="5805264"/>
            <a:ext cx="1152128" cy="716910"/>
          </a:xfrm>
          <a:prstGeom prst="rect">
            <a:avLst/>
          </a:prstGeom>
          <a:solidFill>
            <a:schemeClr val="tx2">
              <a:lumMod val="60000"/>
              <a:lumOff val="40000"/>
            </a:schemeClr>
          </a:solidFill>
          <a:ln w="9525">
            <a:solidFill>
              <a:srgbClr val="000000"/>
            </a:solidFill>
            <a:miter lim="800000"/>
            <a:headEnd/>
            <a:tailEnd/>
          </a:ln>
          <a:effectLst>
            <a:glow rad="228600">
              <a:schemeClr val="accent4">
                <a:satMod val="175000"/>
                <a:alpha val="40000"/>
              </a:schemeClr>
            </a:glow>
          </a:effectLst>
        </p:spPr>
        <p:txBody>
          <a:bodyPr rot="0" vert="horz" wrap="square" lIns="91440" tIns="45720" rIns="91440" bIns="45720" anchor="t" anchorCtr="0" upright="1">
            <a:noAutofit/>
          </a:bodyPr>
          <a:lstStyle/>
          <a:p>
            <a:pPr algn="ctr" rtl="1">
              <a:lnSpc>
                <a:spcPct val="115000"/>
              </a:lnSpc>
              <a:spcAft>
                <a:spcPts val="1000"/>
              </a:spcAft>
            </a:pPr>
            <a:r>
              <a:rPr lang="ar-SA" sz="2400" b="1" dirty="0">
                <a:effectLst/>
                <a:latin typeface="Calibri"/>
                <a:ea typeface="Times New Roman"/>
                <a:cs typeface="Arial"/>
              </a:rPr>
              <a:t>المحتوى</a:t>
            </a:r>
            <a:endParaRPr lang="en-US" sz="1100" dirty="0">
              <a:effectLst/>
              <a:latin typeface="Calibri"/>
              <a:ea typeface="Times New Roman"/>
              <a:cs typeface="Arial"/>
            </a:endParaRPr>
          </a:p>
        </p:txBody>
      </p:sp>
      <p:sp>
        <p:nvSpPr>
          <p:cNvPr id="31" name="Rectangle 4"/>
          <p:cNvSpPr>
            <a:spLocks noChangeArrowheads="1"/>
          </p:cNvSpPr>
          <p:nvPr/>
        </p:nvSpPr>
        <p:spPr bwMode="auto">
          <a:xfrm>
            <a:off x="3059832" y="5805264"/>
            <a:ext cx="1224136" cy="716910"/>
          </a:xfrm>
          <a:prstGeom prst="rect">
            <a:avLst/>
          </a:prstGeom>
          <a:solidFill>
            <a:schemeClr val="accent6">
              <a:lumMod val="75000"/>
            </a:schemeClr>
          </a:solidFill>
          <a:ln w="9525">
            <a:solidFill>
              <a:srgbClr val="000000"/>
            </a:solidFill>
            <a:miter lim="800000"/>
            <a:headEnd/>
            <a:tailEnd/>
          </a:ln>
          <a:effectLst>
            <a:glow rad="228600">
              <a:schemeClr val="accent1">
                <a:satMod val="175000"/>
                <a:alpha val="40000"/>
              </a:schemeClr>
            </a:glow>
          </a:effectLst>
        </p:spPr>
        <p:txBody>
          <a:bodyPr rot="0" vert="horz" wrap="square" lIns="91440" tIns="45720" rIns="91440" bIns="45720" anchor="t" anchorCtr="0" upright="1">
            <a:noAutofit/>
          </a:bodyPr>
          <a:lstStyle/>
          <a:p>
            <a:pPr algn="ctr" rtl="1">
              <a:lnSpc>
                <a:spcPct val="115000"/>
              </a:lnSpc>
              <a:spcAft>
                <a:spcPts val="1000"/>
              </a:spcAft>
            </a:pPr>
            <a:r>
              <a:rPr lang="ar-SA" sz="2800" b="1" dirty="0">
                <a:effectLst/>
                <a:latin typeface="Calibri"/>
                <a:ea typeface="Times New Roman"/>
                <a:cs typeface="Arial"/>
              </a:rPr>
              <a:t>التنظيم</a:t>
            </a:r>
            <a:endParaRPr lang="en-US" sz="1100" dirty="0">
              <a:effectLst/>
              <a:latin typeface="Calibri"/>
              <a:ea typeface="Times New Roman"/>
              <a:cs typeface="Arial"/>
            </a:endParaRPr>
          </a:p>
        </p:txBody>
      </p:sp>
      <p:sp>
        <p:nvSpPr>
          <p:cNvPr id="32" name="Rectangle 4"/>
          <p:cNvSpPr>
            <a:spLocks noChangeArrowheads="1"/>
          </p:cNvSpPr>
          <p:nvPr/>
        </p:nvSpPr>
        <p:spPr bwMode="auto">
          <a:xfrm>
            <a:off x="467544" y="5733256"/>
            <a:ext cx="1296144" cy="716910"/>
          </a:xfrm>
          <a:prstGeom prst="rect">
            <a:avLst/>
          </a:prstGeom>
          <a:solidFill>
            <a:schemeClr val="accent2"/>
          </a:solidFill>
          <a:ln w="9525">
            <a:solidFill>
              <a:srgbClr val="000000"/>
            </a:solidFill>
            <a:miter lim="800000"/>
            <a:headEnd/>
            <a:tailEnd/>
          </a:ln>
          <a:effectLst>
            <a:glow rad="228600">
              <a:schemeClr val="accent2">
                <a:satMod val="175000"/>
                <a:alpha val="40000"/>
              </a:schemeClr>
            </a:glow>
          </a:effectLst>
        </p:spPr>
        <p:txBody>
          <a:bodyPr rot="0" vert="horz" wrap="square" lIns="91440" tIns="45720" rIns="91440" bIns="45720" anchor="t" anchorCtr="0" upright="1">
            <a:noAutofit/>
          </a:bodyPr>
          <a:lstStyle/>
          <a:p>
            <a:pPr algn="ctr" rtl="1">
              <a:lnSpc>
                <a:spcPct val="115000"/>
              </a:lnSpc>
              <a:spcAft>
                <a:spcPts val="1000"/>
              </a:spcAft>
            </a:pPr>
            <a:r>
              <a:rPr lang="ar-SA" sz="2800" b="1" dirty="0" smtClean="0">
                <a:effectLst/>
                <a:latin typeface="Calibri"/>
                <a:ea typeface="Times New Roman"/>
                <a:cs typeface="Arial"/>
              </a:rPr>
              <a:t>التقويم</a:t>
            </a:r>
            <a:endParaRPr lang="en-US" sz="2800" dirty="0">
              <a:effectLst/>
              <a:latin typeface="Calibri"/>
              <a:ea typeface="Times New Roman"/>
              <a:cs typeface="Arial"/>
            </a:endParaRPr>
          </a:p>
        </p:txBody>
      </p:sp>
      <p:sp>
        <p:nvSpPr>
          <p:cNvPr id="33" name="AutoShape 3"/>
          <p:cNvSpPr>
            <a:spLocks noChangeArrowheads="1"/>
          </p:cNvSpPr>
          <p:nvPr/>
        </p:nvSpPr>
        <p:spPr bwMode="auto">
          <a:xfrm>
            <a:off x="2123728" y="6093296"/>
            <a:ext cx="485775" cy="90805"/>
          </a:xfrm>
          <a:prstGeom prst="leftArrow">
            <a:avLst>
              <a:gd name="adj1" fmla="val 50000"/>
              <a:gd name="adj2" fmla="val 133741"/>
            </a:avLst>
          </a:prstGeom>
          <a:solidFill>
            <a:srgbClr val="FFFFFF"/>
          </a:solidFill>
          <a:ln w="76200">
            <a:solidFill>
              <a:srgbClr val="000000"/>
            </a:solidFill>
            <a:miter lim="800000"/>
            <a:headEnd/>
            <a:tailEnd/>
          </a:ln>
        </p:spPr>
        <p:txBody>
          <a:bodyPr rot="0" vert="horz" wrap="square" lIns="91440" tIns="45720" rIns="91440" bIns="45720" anchor="t" anchorCtr="0" upright="1">
            <a:noAutofit/>
          </a:bodyPr>
          <a:lstStyle/>
          <a:p>
            <a:pPr algn="ctr"/>
            <a:endParaRPr lang="ar-SA"/>
          </a:p>
        </p:txBody>
      </p:sp>
      <p:sp>
        <p:nvSpPr>
          <p:cNvPr id="34" name="AutoShape 3"/>
          <p:cNvSpPr>
            <a:spLocks noChangeArrowheads="1"/>
          </p:cNvSpPr>
          <p:nvPr/>
        </p:nvSpPr>
        <p:spPr bwMode="auto">
          <a:xfrm>
            <a:off x="4716016" y="6093296"/>
            <a:ext cx="485775" cy="90805"/>
          </a:xfrm>
          <a:prstGeom prst="leftArrow">
            <a:avLst>
              <a:gd name="adj1" fmla="val 50000"/>
              <a:gd name="adj2" fmla="val 133741"/>
            </a:avLst>
          </a:prstGeom>
          <a:solidFill>
            <a:srgbClr val="FFFFFF"/>
          </a:solidFill>
          <a:ln w="76200">
            <a:solidFill>
              <a:srgbClr val="000000"/>
            </a:solidFill>
            <a:miter lim="800000"/>
            <a:headEnd/>
            <a:tailEnd/>
          </a:ln>
        </p:spPr>
        <p:txBody>
          <a:bodyPr rot="0" vert="horz" wrap="square" lIns="91440" tIns="45720" rIns="91440" bIns="45720" anchor="t" anchorCtr="0" upright="1">
            <a:noAutofit/>
          </a:bodyPr>
          <a:lstStyle/>
          <a:p>
            <a:pPr algn="ctr"/>
            <a:endParaRPr lang="ar-SA"/>
          </a:p>
        </p:txBody>
      </p:sp>
      <p:sp>
        <p:nvSpPr>
          <p:cNvPr id="3" name="Rectangle 2"/>
          <p:cNvSpPr/>
          <p:nvPr/>
        </p:nvSpPr>
        <p:spPr>
          <a:xfrm>
            <a:off x="287630" y="341462"/>
            <a:ext cx="8352928" cy="923330"/>
          </a:xfrm>
          <a:prstGeom prst="rect">
            <a:avLst/>
          </a:prstGeom>
        </p:spPr>
        <p:txBody>
          <a:bodyPr wrap="square">
            <a:spAutoFit/>
          </a:bodyPr>
          <a:lstStyle/>
          <a:p>
            <a:pPr lvl="0"/>
            <a:r>
              <a:rPr lang="ar-SA" b="1" dirty="0"/>
              <a:t> وضع رالف تايلور في كتابه </a:t>
            </a:r>
            <a:r>
              <a:rPr lang="ar-SA" b="1" dirty="0">
                <a:solidFill>
                  <a:srgbClr val="00B050"/>
                </a:solidFill>
              </a:rPr>
              <a:t>( المبادئ الأساسية للمنهج وطرق التدريس) </a:t>
            </a:r>
            <a:r>
              <a:rPr lang="ar-SA" b="1" dirty="0"/>
              <a:t>نماذج في تطوير المنهج وقد أطلق عليها المتخصصون في مجال المناهج وطرق التدريس قاعدة تايلور المنطقية أو مبدأ تايلور، ويعد نموذجه من النماذج الخطية التي تقوم على الأهداف، ويتعامل هذا النموذج مع أربعة أسئلة أساسية هي:</a:t>
            </a: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3" name="Rectangle 12"/>
          <p:cNvSpPr/>
          <p:nvPr/>
        </p:nvSpPr>
        <p:spPr>
          <a:xfrm>
            <a:off x="687358" y="1821449"/>
            <a:ext cx="7751772" cy="673330"/>
          </a:xfrm>
          <a:prstGeom prst="rect">
            <a:avLst/>
          </a:prstGeom>
          <a:ln w="28575"/>
        </p:spPr>
        <p:style>
          <a:lnRef idx="2">
            <a:schemeClr val="accent2"/>
          </a:lnRef>
          <a:fillRef idx="1">
            <a:schemeClr val="lt1"/>
          </a:fillRef>
          <a:effectRef idx="0">
            <a:schemeClr val="accent2"/>
          </a:effectRef>
          <a:fontRef idx="minor">
            <a:schemeClr val="dk1"/>
          </a:fontRef>
        </p:style>
        <p:txBody>
          <a:bodyPr spcFirstLastPara="0" vert="horz" wrap="square" lIns="76200" tIns="76200" rIns="76200" bIns="76200" numCol="1" spcCol="1270" anchor="b" anchorCtr="0">
            <a:noAutofit/>
          </a:bodyPr>
          <a:lstStyle/>
          <a:p>
            <a:pPr lvl="0" algn="ctr" defTabSz="889000" rtl="1">
              <a:lnSpc>
                <a:spcPct val="90000"/>
              </a:lnSpc>
              <a:spcBef>
                <a:spcPct val="0"/>
              </a:spcBef>
              <a:spcAft>
                <a:spcPct val="35000"/>
              </a:spcAft>
            </a:pPr>
            <a:r>
              <a:rPr lang="ar-SA" sz="2400" b="1" dirty="0"/>
              <a:t>1ـ ما الأهداف الرئيسة التي ينبغي على المدرسة أن تسعى لتحقيقها؟</a:t>
            </a:r>
            <a:endParaRPr lang="en-US" sz="2400" b="1" dirty="0"/>
          </a:p>
        </p:txBody>
      </p:sp>
      <p:sp>
        <p:nvSpPr>
          <p:cNvPr id="16" name="Rectangle 15"/>
          <p:cNvSpPr/>
          <p:nvPr/>
        </p:nvSpPr>
        <p:spPr>
          <a:xfrm>
            <a:off x="687358" y="2708920"/>
            <a:ext cx="7731978" cy="845653"/>
          </a:xfrm>
          <a:prstGeom prst="rect">
            <a:avLst/>
          </a:prstGeom>
          <a:ln w="28575"/>
        </p:spPr>
        <p:style>
          <a:lnRef idx="2">
            <a:schemeClr val="accent1"/>
          </a:lnRef>
          <a:fillRef idx="1">
            <a:schemeClr val="lt1"/>
          </a:fillRef>
          <a:effectRef idx="0">
            <a:schemeClr val="accent1"/>
          </a:effectRef>
          <a:fontRef idx="minor">
            <a:schemeClr val="dk1"/>
          </a:fontRef>
        </p:style>
        <p:txBody>
          <a:bodyPr spcFirstLastPara="0" vert="horz" wrap="square" lIns="76200" tIns="76200" rIns="76200" bIns="76200" numCol="1" spcCol="1270" anchor="b" anchorCtr="0">
            <a:noAutofit/>
          </a:bodyPr>
          <a:lstStyle/>
          <a:p>
            <a:pPr lvl="0" algn="ctr" defTabSz="889000" rtl="1">
              <a:lnSpc>
                <a:spcPct val="90000"/>
              </a:lnSpc>
              <a:spcBef>
                <a:spcPct val="0"/>
              </a:spcBef>
              <a:spcAft>
                <a:spcPct val="35000"/>
              </a:spcAft>
            </a:pPr>
            <a:r>
              <a:rPr lang="ar-SA" sz="2400" b="1" kern="1200" dirty="0" smtClean="0"/>
              <a:t>2ـ  ماهي الخبرات التربوية التي يمكن توفيرها والتي يحتمل أن تحقق الأهداف التربوية ؟ </a:t>
            </a:r>
            <a:endParaRPr lang="en-US" sz="2400" kern="1200" dirty="0"/>
          </a:p>
        </p:txBody>
      </p:sp>
      <p:sp>
        <p:nvSpPr>
          <p:cNvPr id="19" name="Rectangle 18"/>
          <p:cNvSpPr/>
          <p:nvPr/>
        </p:nvSpPr>
        <p:spPr>
          <a:xfrm>
            <a:off x="740166" y="3847992"/>
            <a:ext cx="7679170" cy="673330"/>
          </a:xfrm>
          <a:prstGeom prst="rect">
            <a:avLst/>
          </a:prstGeom>
          <a:ln w="28575"/>
        </p:spPr>
        <p:style>
          <a:lnRef idx="2">
            <a:schemeClr val="dk1"/>
          </a:lnRef>
          <a:fillRef idx="1">
            <a:schemeClr val="lt1"/>
          </a:fillRef>
          <a:effectRef idx="0">
            <a:schemeClr val="dk1"/>
          </a:effectRef>
          <a:fontRef idx="minor">
            <a:schemeClr val="dk1"/>
          </a:fontRef>
        </p:style>
        <p:txBody>
          <a:bodyPr spcFirstLastPara="0" vert="horz" wrap="square" lIns="91440" tIns="91440" rIns="91440" bIns="91440" numCol="1" spcCol="1270" anchor="b" anchorCtr="0">
            <a:noAutofit/>
          </a:bodyPr>
          <a:lstStyle/>
          <a:p>
            <a:pPr lvl="0" algn="ctr" defTabSz="1066800" rtl="1">
              <a:lnSpc>
                <a:spcPct val="90000"/>
              </a:lnSpc>
              <a:spcBef>
                <a:spcPct val="0"/>
              </a:spcBef>
              <a:spcAft>
                <a:spcPct val="35000"/>
              </a:spcAft>
            </a:pPr>
            <a:r>
              <a:rPr lang="ar-SA" sz="2400" b="1" kern="1200" dirty="0" smtClean="0"/>
              <a:t>3ـ كيف يمكن أن تنظم هذه الخبرات التربوية بصيغ مؤثرة في التدريس؟</a:t>
            </a:r>
            <a:endParaRPr lang="en-US" sz="2400" kern="1200" dirty="0"/>
          </a:p>
        </p:txBody>
      </p:sp>
      <p:sp>
        <p:nvSpPr>
          <p:cNvPr id="22" name="Rectangle 21"/>
          <p:cNvSpPr/>
          <p:nvPr/>
        </p:nvSpPr>
        <p:spPr>
          <a:xfrm>
            <a:off x="740166" y="4684562"/>
            <a:ext cx="7679170" cy="657228"/>
          </a:xfrm>
          <a:prstGeom prst="rect">
            <a:avLst/>
          </a:prstGeom>
          <a:ln w="28575"/>
        </p:spPr>
        <p:style>
          <a:lnRef idx="2">
            <a:schemeClr val="accent5"/>
          </a:lnRef>
          <a:fillRef idx="1">
            <a:schemeClr val="lt1"/>
          </a:fillRef>
          <a:effectRef idx="0">
            <a:schemeClr val="accent5"/>
          </a:effectRef>
          <a:fontRef idx="minor">
            <a:schemeClr val="dk1"/>
          </a:fontRef>
        </p:style>
        <p:txBody>
          <a:bodyPr spcFirstLastPara="0" vert="horz" wrap="square" lIns="114300" tIns="114300" rIns="114300" bIns="114300" numCol="1" spcCol="1270" anchor="b" anchorCtr="0">
            <a:noAutofit/>
          </a:bodyPr>
          <a:lstStyle/>
          <a:p>
            <a:pPr lvl="0" algn="ctr" defTabSz="1333500" rtl="1">
              <a:lnSpc>
                <a:spcPct val="90000"/>
              </a:lnSpc>
              <a:spcBef>
                <a:spcPct val="0"/>
              </a:spcBef>
              <a:spcAft>
                <a:spcPct val="35000"/>
              </a:spcAft>
            </a:pPr>
            <a:r>
              <a:rPr lang="ar-SA" sz="2800" b="1" kern="1200" dirty="0" smtClean="0"/>
              <a:t>4ـ كيف يمكن أن نقرر إذا ما كانت هذه الأهداف قد تحققت؟</a:t>
            </a:r>
            <a:endParaRPr lang="en-US" sz="2800" kern="1200" dirty="0"/>
          </a:p>
        </p:txBody>
      </p:sp>
      <p:sp>
        <p:nvSpPr>
          <p:cNvPr id="23" name="Rectangle 2"/>
          <p:cNvSpPr>
            <a:spLocks noChangeArrowheads="1"/>
          </p:cNvSpPr>
          <p:nvPr/>
        </p:nvSpPr>
        <p:spPr bwMode="auto">
          <a:xfrm>
            <a:off x="7640548" y="5734841"/>
            <a:ext cx="1152128" cy="716910"/>
          </a:xfrm>
          <a:prstGeom prst="rect">
            <a:avLst/>
          </a:prstGeom>
          <a:solidFill>
            <a:schemeClr val="accent3">
              <a:lumMod val="75000"/>
            </a:schemeClr>
          </a:solidFill>
          <a:ln w="9525">
            <a:solidFill>
              <a:srgbClr val="000000"/>
            </a:solidFill>
            <a:miter lim="800000"/>
            <a:headEnd/>
            <a:tailEnd/>
          </a:ln>
          <a:effectLst>
            <a:glow rad="228600">
              <a:schemeClr val="accent6">
                <a:satMod val="175000"/>
                <a:alpha val="40000"/>
              </a:schemeClr>
            </a:glow>
          </a:effectLst>
        </p:spPr>
        <p:txBody>
          <a:bodyPr rot="0" vert="horz" wrap="square" lIns="91440" tIns="45720" rIns="91440" bIns="45720" anchor="t" anchorCtr="0" upright="1">
            <a:noAutofit/>
          </a:bodyPr>
          <a:lstStyle/>
          <a:p>
            <a:pPr algn="ctr" rtl="1">
              <a:lnSpc>
                <a:spcPct val="115000"/>
              </a:lnSpc>
              <a:spcAft>
                <a:spcPts val="1000"/>
              </a:spcAft>
            </a:pPr>
            <a:r>
              <a:rPr lang="ar-SA" sz="2800" b="1" dirty="0">
                <a:effectLst/>
                <a:latin typeface="Calibri"/>
                <a:ea typeface="Times New Roman"/>
                <a:cs typeface="Arial"/>
              </a:rPr>
              <a:t>الأهداف</a:t>
            </a:r>
            <a:endParaRPr lang="en-US" sz="1100" dirty="0">
              <a:effectLst/>
              <a:latin typeface="Calibri"/>
              <a:ea typeface="Times New Roman"/>
              <a:cs typeface="Arial"/>
            </a:endParaRPr>
          </a:p>
        </p:txBody>
      </p:sp>
    </p:spTree>
    <p:extLst>
      <p:ext uri="{BB962C8B-B14F-4D97-AF65-F5344CB8AC3E}">
        <p14:creationId xmlns:p14="http://schemas.microsoft.com/office/powerpoint/2010/main" val="233006966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down)">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wipe(down)">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wipe(down)">
                                      <p:cBhvr>
                                        <p:cTn id="22" dur="500"/>
                                        <p:tgtEl>
                                          <p:spTgt spid="3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down)">
                                      <p:cBhvr>
                                        <p:cTn id="27" dur="500"/>
                                        <p:tgtEl>
                                          <p:spTgt spid="3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down)">
                                      <p:cBhvr>
                                        <p:cTn id="32" dur="500"/>
                                        <p:tgtEl>
                                          <p:spTgt spid="3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down)">
                                      <p:cBhvr>
                                        <p:cTn id="3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31" grpId="0" animBg="1"/>
      <p:bldP spid="32" grpId="0" animBg="1"/>
      <p:bldP spid="33" grpId="0" animBg="1"/>
      <p:bldP spid="34" grpId="0" animBg="1"/>
      <p:bldP spid="23" grpId="0" animBg="1"/>
    </p:bldLst>
  </p:timing>
</p:sld>
</file>

<file path=ppt/theme/theme1.xml><?xml version="1.0" encoding="utf-8"?>
<a:theme xmlns:a="http://schemas.openxmlformats.org/drawingml/2006/main" name="6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مستند" ma:contentTypeID="0x0101007B3EE7F304A51F48B8217865D854EFB2" ma:contentTypeVersion="0" ma:contentTypeDescription="إنشاء مستند جديد." ma:contentTypeScope="" ma:versionID="58a298a132181e93fdc0b94737e3ec6d">
  <xsd:schema xmlns:xsd="http://www.w3.org/2001/XMLSchema" xmlns:xs="http://www.w3.org/2001/XMLSchema" xmlns:p="http://schemas.microsoft.com/office/2006/metadata/properties" targetNamespace="http://schemas.microsoft.com/office/2006/metadata/properties" ma:root="true" ma:fieldsID="408d163d59f9091e438e5ec8852a4fa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04ED2C-D206-416C-92B6-05677E2333B7}">
  <ds:schemaRefs>
    <ds:schemaRef ds:uri="http://schemas.microsoft.com/sharepoint/v3/contenttype/forms"/>
  </ds:schemaRefs>
</ds:datastoreItem>
</file>

<file path=customXml/itemProps2.xml><?xml version="1.0" encoding="utf-8"?>
<ds:datastoreItem xmlns:ds="http://schemas.openxmlformats.org/officeDocument/2006/customXml" ds:itemID="{6907F8AC-C5C2-4D5E-97AE-5EC3003CD326}">
  <ds:schemaRefs>
    <ds:schemaRef ds:uri="http://purl.org/dc/dcmitype/"/>
    <ds:schemaRef ds:uri="http://schemas.microsoft.com/office/2006/documentManagement/types"/>
    <ds:schemaRef ds:uri="http://schemas.microsoft.com/office/2006/metadata/properties"/>
    <ds:schemaRef ds:uri="http://schemas.openxmlformats.org/package/2006/metadata/core-properties"/>
    <ds:schemaRef ds:uri="http://purl.org/dc/elements/1.1/"/>
    <ds:schemaRef ds:uri="http://purl.org/dc/term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5FFC9FCB-79B9-42FD-B805-948A966ABB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8457</TotalTime>
  <Words>1721</Words>
  <Application>Microsoft Office PowerPoint</Application>
  <PresentationFormat>On-screen Show (4:3)</PresentationFormat>
  <Paragraphs>211</Paragraphs>
  <Slides>24</Slides>
  <Notes>2</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6_سمة Office</vt:lpstr>
      <vt:lpstr>تصميم افتراضي</vt:lpstr>
      <vt:lpstr>PowerPoint Presentation</vt:lpstr>
      <vt:lpstr>PowerPoint Presentation</vt:lpstr>
      <vt:lpstr>نظريات المنهج </vt:lpstr>
      <vt:lpstr>PowerPoint Presentation</vt:lpstr>
      <vt:lpstr> نماذج بناء تطوير المناهج:   </vt:lpstr>
      <vt:lpstr>PowerPoint Presentation</vt:lpstr>
      <vt:lpstr>PowerPoint Presentation</vt:lpstr>
      <vt:lpstr>PowerPoint Presentation</vt:lpstr>
      <vt:lpstr>PowerPoint Presentation</vt:lpstr>
      <vt:lpstr> الخطوة الأولى: الأهداف أو الأغراض التربوية </vt:lpstr>
      <vt:lpstr>مصادر تحديد الأهداف عند تايلور</vt:lpstr>
      <vt:lpstr> الخطوة الأولى: الأهداف أو الأغراض التربوية </vt:lpstr>
      <vt:lpstr>الخطوة الثانية: اختيار أكثر الأهداف أهمية وفاعلية</vt:lpstr>
      <vt:lpstr>PowerPoint Presentation</vt:lpstr>
      <vt:lpstr>PowerPoint Presentation</vt:lpstr>
      <vt:lpstr> أمثلة على الخبرات التعليمية: </vt:lpstr>
      <vt:lpstr>PowerPoint Presentation</vt:lpstr>
      <vt:lpstr>PowerPoint Presentation</vt:lpstr>
      <vt:lpstr>PowerPoint Presentation</vt:lpstr>
      <vt:lpstr>PowerPoint Presentation</vt:lpstr>
      <vt:lpstr>كتاب عملية المنهج رؤية في تكنولوجيا المنهج المدرسي  د/ يس عبدالرحمن قنديل </vt:lpstr>
      <vt:lpstr>كتاب تصميم المناهج وتطويرها نماذج وتطبيقات  د/ عبدالرحمن حسن الابراهيم د/طاهر محمد عبد الرازق </vt:lpstr>
      <vt:lpstr>كتاب المناهج الدراسية فلسفتها بناؤها تقويمها  الأستاذ الدكتور / ماهر إسماعيل الجعفري</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YASSER AL MOHAMMED</dc:creator>
  <cp:lastModifiedBy>dr.hany</cp:lastModifiedBy>
  <cp:revision>188</cp:revision>
  <dcterms:created xsi:type="dcterms:W3CDTF">2014-10-17T16:40:14Z</dcterms:created>
  <dcterms:modified xsi:type="dcterms:W3CDTF">2020-03-28T11:09:34Z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0x0101007B3EE7F304A51F48B8217865D854EFB2</vt:lpwstr>
  </property>
</Properties>
</file>